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17"/>
  </p:notesMasterIdLst>
  <p:handoutMasterIdLst>
    <p:handoutMasterId r:id="rId18"/>
  </p:handoutMasterIdLst>
  <p:sldIdLst>
    <p:sldId id="271" r:id="rId3"/>
    <p:sldId id="257" r:id="rId4"/>
    <p:sldId id="261" r:id="rId5"/>
    <p:sldId id="259" r:id="rId6"/>
    <p:sldId id="258" r:id="rId7"/>
    <p:sldId id="260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3429000" cy="69310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icker" id="{79421F09-BE61-4F8B-BF36-1380ECE98398}">
          <p14:sldIdLst>
            <p14:sldId id="271"/>
            <p14:sldId id="257"/>
          </p14:sldIdLst>
        </p14:section>
        <p14:section name="Overview" id="{44C6FCFE-BED1-4149-B8A7-A594ECEC160A}">
          <p14:sldIdLst>
            <p14:sldId id="261"/>
            <p14:sldId id="259"/>
            <p14:sldId id="258"/>
            <p14:sldId id="260"/>
          </p14:sldIdLst>
        </p14:section>
        <p14:section name="Symptom 1" id="{9C840302-1AD6-4921-B7C9-C89F55A4BFA4}">
          <p14:sldIdLst>
            <p14:sldId id="270"/>
            <p14:sldId id="263"/>
            <p14:sldId id="264"/>
            <p14:sldId id="265"/>
          </p14:sldIdLst>
        </p14:section>
        <p14:section name="Symptom 2" id="{2E8DE7CC-2B8B-4240-93E3-976EEA2822E8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5"/>
    <p:restoredTop sz="94687"/>
  </p:normalViewPr>
  <p:slideViewPr>
    <p:cSldViewPr snapToGrid="0">
      <p:cViewPr>
        <p:scale>
          <a:sx n="111" d="100"/>
          <a:sy n="111" d="100"/>
        </p:scale>
        <p:origin x="491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90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7B3BB469-79B5-224B-B4AC-FE8C93A16E57}"/>
    <pc:docChg chg="undo custSel modMainMaster">
      <pc:chgData name="David Socha" userId="5585f47c-147b-42a7-988b-9ebba9784891" providerId="ADAL" clId="{7B3BB469-79B5-224B-B4AC-FE8C93A16E57}" dt="2024-06-05T21:20:13.541" v="373" actId="962"/>
      <pc:docMkLst>
        <pc:docMk/>
      </pc:docMkLst>
      <pc:sldMasterChg chg="modSp mod modSldLayout">
        <pc:chgData name="David Socha" userId="5585f47c-147b-42a7-988b-9ebba9784891" providerId="ADAL" clId="{7B3BB469-79B5-224B-B4AC-FE8C93A16E57}" dt="2024-06-05T21:20:13.541" v="373" actId="962"/>
        <pc:sldMasterMkLst>
          <pc:docMk/>
          <pc:sldMasterMk cId="865519955" sldId="2147483677"/>
        </pc:sldMasterMkLst>
        <pc:spChg chg="mod">
          <ac:chgData name="David Socha" userId="5585f47c-147b-42a7-988b-9ebba9784891" providerId="ADAL" clId="{7B3BB469-79B5-224B-B4AC-FE8C93A16E57}" dt="2024-06-05T21:08:41.895" v="205" actId="962"/>
          <ac:spMkLst>
            <pc:docMk/>
            <pc:sldMasterMk cId="865519955" sldId="2147483677"/>
            <ac:spMk id="4" creationId="{990F9CDC-07A0-77BF-3E35-FB17A53C36F5}"/>
          </ac:spMkLst>
        </pc:spChg>
        <pc:sldLayoutChg chg="modSp mod">
          <pc:chgData name="David Socha" userId="5585f47c-147b-42a7-988b-9ebba9784891" providerId="ADAL" clId="{7B3BB469-79B5-224B-B4AC-FE8C93A16E57}" dt="2024-06-05T21:08:28.129" v="195" actId="962"/>
          <pc:sldLayoutMkLst>
            <pc:docMk/>
            <pc:sldMasterMk cId="865519955" sldId="2147483677"/>
            <pc:sldLayoutMk cId="1041688824" sldId="2147483678"/>
          </pc:sldLayoutMkLst>
          <pc:spChg chg="mod">
            <ac:chgData name="David Socha" userId="5585f47c-147b-42a7-988b-9ebba9784891" providerId="ADAL" clId="{7B3BB469-79B5-224B-B4AC-FE8C93A16E57}" dt="2024-06-05T21:06:59.974" v="157" actId="962"/>
            <ac:spMkLst>
              <pc:docMk/>
              <pc:sldMasterMk cId="865519955" sldId="2147483677"/>
              <pc:sldLayoutMk cId="1041688824" sldId="2147483678"/>
              <ac:spMk id="2" creationId="{5C932581-6FD3-9846-79F3-58C4CEAEEB7E}"/>
            </ac:spMkLst>
          </pc:spChg>
          <pc:spChg chg="mod">
            <ac:chgData name="David Socha" userId="5585f47c-147b-42a7-988b-9ebba9784891" providerId="ADAL" clId="{7B3BB469-79B5-224B-B4AC-FE8C93A16E57}" dt="2024-06-05T21:08:06.694" v="183" actId="962"/>
            <ac:spMkLst>
              <pc:docMk/>
              <pc:sldMasterMk cId="865519955" sldId="2147483677"/>
              <pc:sldLayoutMk cId="1041688824" sldId="2147483678"/>
              <ac:spMk id="3" creationId="{1E3AD2FD-1373-5941-2875-1F9A7027D56D}"/>
            </ac:spMkLst>
          </pc:spChg>
          <pc:spChg chg="mod">
            <ac:chgData name="David Socha" userId="5585f47c-147b-42a7-988b-9ebba9784891" providerId="ADAL" clId="{7B3BB469-79B5-224B-B4AC-FE8C93A16E57}" dt="2024-06-05T21:08:18.610" v="193" actId="962"/>
            <ac:spMkLst>
              <pc:docMk/>
              <pc:sldMasterMk cId="865519955" sldId="2147483677"/>
              <pc:sldLayoutMk cId="1041688824" sldId="2147483678"/>
              <ac:spMk id="4" creationId="{FC7FB4F2-08E4-9604-8A68-D663AAE0E420}"/>
            </ac:spMkLst>
          </pc:spChg>
          <pc:spChg chg="mod">
            <ac:chgData name="David Socha" userId="5585f47c-147b-42a7-988b-9ebba9784891" providerId="ADAL" clId="{7B3BB469-79B5-224B-B4AC-FE8C93A16E57}" dt="2024-06-05T21:07:03.681" v="159" actId="962"/>
            <ac:spMkLst>
              <pc:docMk/>
              <pc:sldMasterMk cId="865519955" sldId="2147483677"/>
              <pc:sldLayoutMk cId="1041688824" sldId="2147483678"/>
              <ac:spMk id="8" creationId="{5D3FAAE1-966C-14FE-AA29-0A0F9EDEA0BF}"/>
            </ac:spMkLst>
          </pc:spChg>
          <pc:spChg chg="mod">
            <ac:chgData name="David Socha" userId="5585f47c-147b-42a7-988b-9ebba9784891" providerId="ADAL" clId="{7B3BB469-79B5-224B-B4AC-FE8C93A16E57}" dt="2024-06-05T21:07:17.431" v="167" actId="962"/>
            <ac:spMkLst>
              <pc:docMk/>
              <pc:sldMasterMk cId="865519955" sldId="2147483677"/>
              <pc:sldLayoutMk cId="1041688824" sldId="2147483678"/>
              <ac:spMk id="9" creationId="{F8D326B7-9245-88D8-DC9F-72D980200D9A}"/>
            </ac:spMkLst>
          </pc:spChg>
          <pc:spChg chg="mod">
            <ac:chgData name="David Socha" userId="5585f47c-147b-42a7-988b-9ebba9784891" providerId="ADAL" clId="{7B3BB469-79B5-224B-B4AC-FE8C93A16E57}" dt="2024-06-05T21:08:28.129" v="195" actId="962"/>
            <ac:spMkLst>
              <pc:docMk/>
              <pc:sldMasterMk cId="865519955" sldId="2147483677"/>
              <pc:sldLayoutMk cId="1041688824" sldId="2147483678"/>
              <ac:spMk id="11" creationId="{1ACDABDB-06CF-8CAC-1C25-BFAFBEFCE3E6}"/>
            </ac:spMkLst>
          </pc:spChg>
          <pc:spChg chg="mod">
            <ac:chgData name="David Socha" userId="5585f47c-147b-42a7-988b-9ebba9784891" providerId="ADAL" clId="{7B3BB469-79B5-224B-B4AC-FE8C93A16E57}" dt="2024-06-05T21:06:55.748" v="155" actId="962"/>
            <ac:spMkLst>
              <pc:docMk/>
              <pc:sldMasterMk cId="865519955" sldId="2147483677"/>
              <pc:sldLayoutMk cId="1041688824" sldId="2147483678"/>
              <ac:spMk id="12" creationId="{78EE2C3C-890D-36F8-9240-9E3477D7B8E6}"/>
            </ac:spMkLst>
          </pc:spChg>
          <pc:spChg chg="mod">
            <ac:chgData name="David Socha" userId="5585f47c-147b-42a7-988b-9ebba9784891" providerId="ADAL" clId="{7B3BB469-79B5-224B-B4AC-FE8C93A16E57}" dt="2024-06-05T21:08:00.103" v="179" actId="962"/>
            <ac:spMkLst>
              <pc:docMk/>
              <pc:sldMasterMk cId="865519955" sldId="2147483677"/>
              <pc:sldLayoutMk cId="1041688824" sldId="2147483678"/>
              <ac:spMk id="16" creationId="{B46FE1B3-29FB-EE51-0B08-FADE53C5AC5F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3:20.587" v="235" actId="962"/>
          <pc:sldLayoutMkLst>
            <pc:docMk/>
            <pc:sldMasterMk cId="865519955" sldId="2147483677"/>
            <pc:sldLayoutMk cId="1897367951" sldId="2147483679"/>
          </pc:sldLayoutMkLst>
          <pc:spChg chg="mod">
            <ac:chgData name="David Socha" userId="5585f47c-147b-42a7-988b-9ebba9784891" providerId="ADAL" clId="{7B3BB469-79B5-224B-B4AC-FE8C93A16E57}" dt="2024-06-05T21:12:31.120" v="207" actId="962"/>
            <ac:spMkLst>
              <pc:docMk/>
              <pc:sldMasterMk cId="865519955" sldId="2147483677"/>
              <pc:sldLayoutMk cId="1897367951" sldId="2147483679"/>
              <ac:spMk id="2" creationId="{83B686D0-13D9-72E0-F88D-D2B19A28F61E}"/>
            </ac:spMkLst>
          </pc:spChg>
          <pc:spChg chg="mod">
            <ac:chgData name="David Socha" userId="5585f47c-147b-42a7-988b-9ebba9784891" providerId="ADAL" clId="{7B3BB469-79B5-224B-B4AC-FE8C93A16E57}" dt="2024-06-05T21:12:36.268" v="209" actId="962"/>
            <ac:spMkLst>
              <pc:docMk/>
              <pc:sldMasterMk cId="865519955" sldId="2147483677"/>
              <pc:sldLayoutMk cId="1897367951" sldId="2147483679"/>
              <ac:spMk id="3" creationId="{9E85D67F-1104-CB30-55EB-64B090672A0F}"/>
            </ac:spMkLst>
          </pc:spChg>
          <pc:spChg chg="mod">
            <ac:chgData name="David Socha" userId="5585f47c-147b-42a7-988b-9ebba9784891" providerId="ADAL" clId="{7B3BB469-79B5-224B-B4AC-FE8C93A16E57}" dt="2024-06-05T21:12:39.533" v="211" actId="962"/>
            <ac:spMkLst>
              <pc:docMk/>
              <pc:sldMasterMk cId="865519955" sldId="2147483677"/>
              <pc:sldLayoutMk cId="1897367951" sldId="2147483679"/>
              <ac:spMk id="7" creationId="{1800F3DE-489E-F74F-6377-40D0C1AB4402}"/>
            </ac:spMkLst>
          </pc:spChg>
          <pc:spChg chg="mod">
            <ac:chgData name="David Socha" userId="5585f47c-147b-42a7-988b-9ebba9784891" providerId="ADAL" clId="{7B3BB469-79B5-224B-B4AC-FE8C93A16E57}" dt="2024-06-05T21:13:14.804" v="231" actId="962"/>
            <ac:spMkLst>
              <pc:docMk/>
              <pc:sldMasterMk cId="865519955" sldId="2147483677"/>
              <pc:sldLayoutMk cId="1897367951" sldId="2147483679"/>
              <ac:spMk id="8" creationId="{4A48A64D-B7B3-DA85-5F25-51EA39DB4F7B}"/>
            </ac:spMkLst>
          </pc:spChg>
          <pc:spChg chg="mod">
            <ac:chgData name="David Socha" userId="5585f47c-147b-42a7-988b-9ebba9784891" providerId="ADAL" clId="{7B3BB469-79B5-224B-B4AC-FE8C93A16E57}" dt="2024-06-05T21:12:50.498" v="217" actId="962"/>
            <ac:spMkLst>
              <pc:docMk/>
              <pc:sldMasterMk cId="865519955" sldId="2147483677"/>
              <pc:sldLayoutMk cId="1897367951" sldId="2147483679"/>
              <ac:spMk id="9" creationId="{1558D99A-E243-7F3B-A641-153B2F43AAE1}"/>
            </ac:spMkLst>
          </pc:spChg>
          <pc:spChg chg="mod">
            <ac:chgData name="David Socha" userId="5585f47c-147b-42a7-988b-9ebba9784891" providerId="ADAL" clId="{7B3BB469-79B5-224B-B4AC-FE8C93A16E57}" dt="2024-06-05T21:12:42.659" v="213" actId="962"/>
            <ac:spMkLst>
              <pc:docMk/>
              <pc:sldMasterMk cId="865519955" sldId="2147483677"/>
              <pc:sldLayoutMk cId="1897367951" sldId="2147483679"/>
              <ac:spMk id="10" creationId="{0B4205A0-23F0-C883-1145-5021051CC822}"/>
            </ac:spMkLst>
          </pc:spChg>
          <pc:spChg chg="mod">
            <ac:chgData name="David Socha" userId="5585f47c-147b-42a7-988b-9ebba9784891" providerId="ADAL" clId="{7B3BB469-79B5-224B-B4AC-FE8C93A16E57}" dt="2024-06-05T21:12:46.229" v="215" actId="962"/>
            <ac:spMkLst>
              <pc:docMk/>
              <pc:sldMasterMk cId="865519955" sldId="2147483677"/>
              <pc:sldLayoutMk cId="1897367951" sldId="2147483679"/>
              <ac:spMk id="11" creationId="{B56FE0C2-A9A3-ED43-4E50-B7D735CA5E27}"/>
            </ac:spMkLst>
          </pc:spChg>
          <pc:spChg chg="mod">
            <ac:chgData name="David Socha" userId="5585f47c-147b-42a7-988b-9ebba9784891" providerId="ADAL" clId="{7B3BB469-79B5-224B-B4AC-FE8C93A16E57}" dt="2024-06-05T21:13:20.587" v="235" actId="962"/>
            <ac:spMkLst>
              <pc:docMk/>
              <pc:sldMasterMk cId="865519955" sldId="2147483677"/>
              <pc:sldLayoutMk cId="1897367951" sldId="2147483679"/>
              <ac:spMk id="16" creationId="{B46FE1B3-29FB-EE51-0B08-FADE53C5AC5F}"/>
            </ac:spMkLst>
          </pc:spChg>
          <pc:spChg chg="mod">
            <ac:chgData name="David Socha" userId="5585f47c-147b-42a7-988b-9ebba9784891" providerId="ADAL" clId="{7B3BB469-79B5-224B-B4AC-FE8C93A16E57}" dt="2024-06-05T21:13:06.930" v="227" actId="962"/>
            <ac:spMkLst>
              <pc:docMk/>
              <pc:sldMasterMk cId="865519955" sldId="2147483677"/>
              <pc:sldLayoutMk cId="1897367951" sldId="2147483679"/>
              <ac:spMk id="20" creationId="{61740438-A561-22AA-4316-941339BF04F0}"/>
            </ac:spMkLst>
          </pc:spChg>
          <pc:spChg chg="mod">
            <ac:chgData name="David Socha" userId="5585f47c-147b-42a7-988b-9ebba9784891" providerId="ADAL" clId="{7B3BB469-79B5-224B-B4AC-FE8C93A16E57}" dt="2024-06-05T21:12:54.014" v="219" actId="962"/>
            <ac:spMkLst>
              <pc:docMk/>
              <pc:sldMasterMk cId="865519955" sldId="2147483677"/>
              <pc:sldLayoutMk cId="1897367951" sldId="2147483679"/>
              <ac:spMk id="21" creationId="{4F97FC65-7521-2E94-FE0F-AD2C099D9022}"/>
            </ac:spMkLst>
          </pc:spChg>
          <pc:spChg chg="mod">
            <ac:chgData name="David Socha" userId="5585f47c-147b-42a7-988b-9ebba9784891" providerId="ADAL" clId="{7B3BB469-79B5-224B-B4AC-FE8C93A16E57}" dt="2024-06-05T21:13:00.334" v="223" actId="962"/>
            <ac:spMkLst>
              <pc:docMk/>
              <pc:sldMasterMk cId="865519955" sldId="2147483677"/>
              <pc:sldLayoutMk cId="1897367951" sldId="2147483679"/>
              <ac:spMk id="22" creationId="{DCE7F8CF-C577-816F-EE72-9BC57E6D747C}"/>
            </ac:spMkLst>
          </pc:spChg>
          <pc:spChg chg="mod">
            <ac:chgData name="David Socha" userId="5585f47c-147b-42a7-988b-9ebba9784891" providerId="ADAL" clId="{7B3BB469-79B5-224B-B4AC-FE8C93A16E57}" dt="2024-06-05T21:12:57.254" v="221" actId="962"/>
            <ac:spMkLst>
              <pc:docMk/>
              <pc:sldMasterMk cId="865519955" sldId="2147483677"/>
              <pc:sldLayoutMk cId="1897367951" sldId="2147483679"/>
              <ac:spMk id="24" creationId="{1D89653D-8A6E-12A6-736E-B1CDB43CFC4C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5:43.693" v="277" actId="962"/>
          <pc:sldLayoutMkLst>
            <pc:docMk/>
            <pc:sldMasterMk cId="865519955" sldId="2147483677"/>
            <pc:sldLayoutMk cId="3483385840" sldId="2147483680"/>
          </pc:sldLayoutMkLst>
          <pc:spChg chg="mod">
            <ac:chgData name="David Socha" userId="5585f47c-147b-42a7-988b-9ebba9784891" providerId="ADAL" clId="{7B3BB469-79B5-224B-B4AC-FE8C93A16E57}" dt="2024-06-05T21:13:29.268" v="237" actId="962"/>
            <ac:spMkLst>
              <pc:docMk/>
              <pc:sldMasterMk cId="865519955" sldId="2147483677"/>
              <pc:sldLayoutMk cId="3483385840" sldId="2147483680"/>
              <ac:spMk id="2" creationId="{2CFB38FD-1B0F-FA96-8E3E-5CF46ECB25A3}"/>
            </ac:spMkLst>
          </pc:spChg>
          <pc:spChg chg="mod">
            <ac:chgData name="David Socha" userId="5585f47c-147b-42a7-988b-9ebba9784891" providerId="ADAL" clId="{7B3BB469-79B5-224B-B4AC-FE8C93A16E57}" dt="2024-06-05T21:15:07.588" v="257" actId="962"/>
            <ac:spMkLst>
              <pc:docMk/>
              <pc:sldMasterMk cId="865519955" sldId="2147483677"/>
              <pc:sldLayoutMk cId="3483385840" sldId="2147483680"/>
              <ac:spMk id="3" creationId="{697E093E-05A0-CC90-8A6A-4557DA207695}"/>
            </ac:spMkLst>
          </pc:spChg>
          <pc:spChg chg="mod">
            <ac:chgData name="David Socha" userId="5585f47c-147b-42a7-988b-9ebba9784891" providerId="ADAL" clId="{7B3BB469-79B5-224B-B4AC-FE8C93A16E57}" dt="2024-06-05T21:15:04.356" v="255" actId="962"/>
            <ac:spMkLst>
              <pc:docMk/>
              <pc:sldMasterMk cId="865519955" sldId="2147483677"/>
              <pc:sldLayoutMk cId="3483385840" sldId="2147483680"/>
              <ac:spMk id="5" creationId="{74997465-6445-434A-3949-8E0FD54E7D2A}"/>
            </ac:spMkLst>
          </pc:spChg>
          <pc:spChg chg="mod">
            <ac:chgData name="David Socha" userId="5585f47c-147b-42a7-988b-9ebba9784891" providerId="ADAL" clId="{7B3BB469-79B5-224B-B4AC-FE8C93A16E57}" dt="2024-06-05T21:15:37.571" v="273" actId="962"/>
            <ac:spMkLst>
              <pc:docMk/>
              <pc:sldMasterMk cId="865519955" sldId="2147483677"/>
              <pc:sldLayoutMk cId="3483385840" sldId="2147483680"/>
              <ac:spMk id="6" creationId="{2B81A48F-88C0-473A-BA15-F9BFB184312B}"/>
            </ac:spMkLst>
          </pc:spChg>
          <pc:spChg chg="mod">
            <ac:chgData name="David Socha" userId="5585f47c-147b-42a7-988b-9ebba9784891" providerId="ADAL" clId="{7B3BB469-79B5-224B-B4AC-FE8C93A16E57}" dt="2024-06-05T21:14:03.599" v="243" actId="962"/>
            <ac:spMkLst>
              <pc:docMk/>
              <pc:sldMasterMk cId="865519955" sldId="2147483677"/>
              <pc:sldLayoutMk cId="3483385840" sldId="2147483680"/>
              <ac:spMk id="7" creationId="{0A945282-7E57-3CB1-EA0B-25B558C1D4C4}"/>
            </ac:spMkLst>
          </pc:spChg>
          <pc:spChg chg="mod">
            <ac:chgData name="David Socha" userId="5585f47c-147b-42a7-988b-9ebba9784891" providerId="ADAL" clId="{7B3BB469-79B5-224B-B4AC-FE8C93A16E57}" dt="2024-06-05T21:15:11.582" v="259" actId="962"/>
            <ac:spMkLst>
              <pc:docMk/>
              <pc:sldMasterMk cId="865519955" sldId="2147483677"/>
              <pc:sldLayoutMk cId="3483385840" sldId="2147483680"/>
              <ac:spMk id="8" creationId="{24BCC3E4-7EA5-0CDE-F7BF-19AC3A5E898B}"/>
            </ac:spMkLst>
          </pc:spChg>
          <pc:spChg chg="mod">
            <ac:chgData name="David Socha" userId="5585f47c-147b-42a7-988b-9ebba9784891" providerId="ADAL" clId="{7B3BB469-79B5-224B-B4AC-FE8C93A16E57}" dt="2024-06-05T21:15:14.878" v="261" actId="962"/>
            <ac:spMkLst>
              <pc:docMk/>
              <pc:sldMasterMk cId="865519955" sldId="2147483677"/>
              <pc:sldLayoutMk cId="3483385840" sldId="2147483680"/>
              <ac:spMk id="9" creationId="{DEF0C207-285F-8860-55BF-B61D45B73C57}"/>
            </ac:spMkLst>
          </pc:spChg>
          <pc:spChg chg="mod">
            <ac:chgData name="David Socha" userId="5585f47c-147b-42a7-988b-9ebba9784891" providerId="ADAL" clId="{7B3BB469-79B5-224B-B4AC-FE8C93A16E57}" dt="2024-06-05T21:15:24.382" v="265" actId="962"/>
            <ac:spMkLst>
              <pc:docMk/>
              <pc:sldMasterMk cId="865519955" sldId="2147483677"/>
              <pc:sldLayoutMk cId="3483385840" sldId="2147483680"/>
              <ac:spMk id="10" creationId="{41E7EF55-09DB-C813-F595-D87511AE14D0}"/>
            </ac:spMkLst>
          </pc:spChg>
          <pc:spChg chg="mod">
            <ac:chgData name="David Socha" userId="5585f47c-147b-42a7-988b-9ebba9784891" providerId="ADAL" clId="{7B3BB469-79B5-224B-B4AC-FE8C93A16E57}" dt="2024-06-05T21:15:43.693" v="277" actId="962"/>
            <ac:spMkLst>
              <pc:docMk/>
              <pc:sldMasterMk cId="865519955" sldId="2147483677"/>
              <pc:sldLayoutMk cId="3483385840" sldId="2147483680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3:32" v="239" actId="962"/>
            <ac:spMkLst>
              <pc:docMk/>
              <pc:sldMasterMk cId="865519955" sldId="2147483677"/>
              <pc:sldLayoutMk cId="3483385840" sldId="2147483680"/>
              <ac:spMk id="21" creationId="{01062345-7836-7626-2A35-2B0ED28D6D4E}"/>
            </ac:spMkLst>
          </pc:spChg>
          <pc:spChg chg="mod">
            <ac:chgData name="David Socha" userId="5585f47c-147b-42a7-988b-9ebba9784891" providerId="ADAL" clId="{7B3BB469-79B5-224B-B4AC-FE8C93A16E57}" dt="2024-06-05T21:15:00.754" v="253" actId="962"/>
            <ac:spMkLst>
              <pc:docMk/>
              <pc:sldMasterMk cId="865519955" sldId="2147483677"/>
              <pc:sldLayoutMk cId="3483385840" sldId="2147483680"/>
              <ac:spMk id="22" creationId="{2D46FAC4-DB0C-EB5E-EBF4-8068F9732DFB}"/>
            </ac:spMkLst>
          </pc:spChg>
          <pc:spChg chg="mod">
            <ac:chgData name="David Socha" userId="5585f47c-147b-42a7-988b-9ebba9784891" providerId="ADAL" clId="{7B3BB469-79B5-224B-B4AC-FE8C93A16E57}" dt="2024-06-05T21:14:55.718" v="251" actId="962"/>
            <ac:spMkLst>
              <pc:docMk/>
              <pc:sldMasterMk cId="865519955" sldId="2147483677"/>
              <pc:sldLayoutMk cId="3483385840" sldId="2147483680"/>
              <ac:spMk id="23" creationId="{CA943149-62BD-131F-6561-759CAEDD56C2}"/>
            </ac:spMkLst>
          </pc:spChg>
          <pc:spChg chg="mod">
            <ac:chgData name="David Socha" userId="5585f47c-147b-42a7-988b-9ebba9784891" providerId="ADAL" clId="{7B3BB469-79B5-224B-B4AC-FE8C93A16E57}" dt="2024-06-05T21:15:31.646" v="269" actId="962"/>
            <ac:spMkLst>
              <pc:docMk/>
              <pc:sldMasterMk cId="865519955" sldId="2147483677"/>
              <pc:sldLayoutMk cId="3483385840" sldId="2147483680"/>
              <ac:spMk id="24" creationId="{4A4E13C2-7071-DD84-4D11-6F27BE491A3F}"/>
            </ac:spMkLst>
          </pc:spChg>
          <pc:spChg chg="mod">
            <ac:chgData name="David Socha" userId="5585f47c-147b-42a7-988b-9ebba9784891" providerId="ADAL" clId="{7B3BB469-79B5-224B-B4AC-FE8C93A16E57}" dt="2024-06-05T21:13:45.552" v="241" actId="962"/>
            <ac:spMkLst>
              <pc:docMk/>
              <pc:sldMasterMk cId="865519955" sldId="2147483677"/>
              <pc:sldLayoutMk cId="3483385840" sldId="2147483680"/>
              <ac:spMk id="25" creationId="{4A69F396-6CE9-7097-D280-ABDBA8088A3B}"/>
            </ac:spMkLst>
          </pc:spChg>
          <pc:spChg chg="mod">
            <ac:chgData name="David Socha" userId="5585f47c-147b-42a7-988b-9ebba9784891" providerId="ADAL" clId="{7B3BB469-79B5-224B-B4AC-FE8C93A16E57}" dt="2024-06-05T21:14:44.304" v="247" actId="962"/>
            <ac:spMkLst>
              <pc:docMk/>
              <pc:sldMasterMk cId="865519955" sldId="2147483677"/>
              <pc:sldLayoutMk cId="3483385840" sldId="2147483680"/>
              <ac:spMk id="26" creationId="{73EABD48-F7D9-649D-D1B7-050816448ABA}"/>
            </ac:spMkLst>
          </pc:spChg>
          <pc:spChg chg="mod">
            <ac:chgData name="David Socha" userId="5585f47c-147b-42a7-988b-9ebba9784891" providerId="ADAL" clId="{7B3BB469-79B5-224B-B4AC-FE8C93A16E57}" dt="2024-06-05T21:14:41.168" v="245" actId="962"/>
            <ac:spMkLst>
              <pc:docMk/>
              <pc:sldMasterMk cId="865519955" sldId="2147483677"/>
              <pc:sldLayoutMk cId="3483385840" sldId="2147483680"/>
              <ac:spMk id="27" creationId="{361BF681-4AD0-9793-A056-DAC9F42245B4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7:59.882" v="320" actId="962"/>
          <pc:sldLayoutMkLst>
            <pc:docMk/>
            <pc:sldMasterMk cId="865519955" sldId="2147483677"/>
            <pc:sldLayoutMk cId="1065589819" sldId="2147483681"/>
          </pc:sldLayoutMkLst>
          <pc:spChg chg="mod">
            <ac:chgData name="David Socha" userId="5585f47c-147b-42a7-988b-9ebba9784891" providerId="ADAL" clId="{7B3BB469-79B5-224B-B4AC-FE8C93A16E57}" dt="2024-06-05T21:16:53.697" v="299" actId="962"/>
            <ac:spMkLst>
              <pc:docMk/>
              <pc:sldMasterMk cId="865519955" sldId="2147483677"/>
              <pc:sldLayoutMk cId="1065589819" sldId="2147483681"/>
              <ac:spMk id="2" creationId="{65E70AB5-A76C-DFCE-96CB-9F4373703DE6}"/>
            </ac:spMkLst>
          </pc:spChg>
          <pc:spChg chg="mod">
            <ac:chgData name="David Socha" userId="5585f47c-147b-42a7-988b-9ebba9784891" providerId="ADAL" clId="{7B3BB469-79B5-224B-B4AC-FE8C93A16E57}" dt="2024-06-05T21:16:16.886" v="279" actId="962"/>
            <ac:spMkLst>
              <pc:docMk/>
              <pc:sldMasterMk cId="865519955" sldId="2147483677"/>
              <pc:sldLayoutMk cId="1065589819" sldId="2147483681"/>
              <ac:spMk id="3" creationId="{C534A74A-7757-B05E-43A6-4B2C6DD9C1E3}"/>
            </ac:spMkLst>
          </pc:spChg>
          <pc:spChg chg="mod">
            <ac:chgData name="David Socha" userId="5585f47c-147b-42a7-988b-9ebba9784891" providerId="ADAL" clId="{7B3BB469-79B5-224B-B4AC-FE8C93A16E57}" dt="2024-06-05T21:16:20.400" v="281" actId="962"/>
            <ac:spMkLst>
              <pc:docMk/>
              <pc:sldMasterMk cId="865519955" sldId="2147483677"/>
              <pc:sldLayoutMk cId="1065589819" sldId="2147483681"/>
              <ac:spMk id="13" creationId="{4DD0CF82-F12A-072F-CDD7-0020F211AE5C}"/>
            </ac:spMkLst>
          </pc:spChg>
          <pc:spChg chg="mod">
            <ac:chgData name="David Socha" userId="5585f47c-147b-42a7-988b-9ebba9784891" providerId="ADAL" clId="{7B3BB469-79B5-224B-B4AC-FE8C93A16E57}" dt="2024-06-05T21:17:42.955" v="312" actId="962"/>
            <ac:spMkLst>
              <pc:docMk/>
              <pc:sldMasterMk cId="865519955" sldId="2147483677"/>
              <pc:sldLayoutMk cId="1065589819" sldId="2147483681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7:53.383" v="316" actId="962"/>
            <ac:spMkLst>
              <pc:docMk/>
              <pc:sldMasterMk cId="865519955" sldId="2147483677"/>
              <pc:sldLayoutMk cId="1065589819" sldId="2147483681"/>
              <ac:spMk id="20" creationId="{D1C54BE1-F036-A190-926E-AA661C697A39}"/>
            </ac:spMkLst>
          </pc:spChg>
          <pc:spChg chg="mod">
            <ac:chgData name="David Socha" userId="5585f47c-147b-42a7-988b-9ebba9784891" providerId="ADAL" clId="{7B3BB469-79B5-224B-B4AC-FE8C93A16E57}" dt="2024-06-05T21:17:16.436" v="302" actId="962"/>
            <ac:spMkLst>
              <pc:docMk/>
              <pc:sldMasterMk cId="865519955" sldId="2147483677"/>
              <pc:sldLayoutMk cId="1065589819" sldId="2147483681"/>
              <ac:spMk id="25" creationId="{76DE515C-821D-2F71-C337-6EA9FE5938AE}"/>
            </ac:spMkLst>
          </pc:spChg>
          <pc:spChg chg="mod">
            <ac:chgData name="David Socha" userId="5585f47c-147b-42a7-988b-9ebba9784891" providerId="ADAL" clId="{7B3BB469-79B5-224B-B4AC-FE8C93A16E57}" dt="2024-06-05T21:16:23.298" v="283" actId="962"/>
            <ac:spMkLst>
              <pc:docMk/>
              <pc:sldMasterMk cId="865519955" sldId="2147483677"/>
              <pc:sldLayoutMk cId="1065589819" sldId="2147483681"/>
              <ac:spMk id="26" creationId="{2BF0946A-C19E-7358-DF59-73598D19AF52}"/>
            </ac:spMkLst>
          </pc:spChg>
          <pc:spChg chg="mod">
            <ac:chgData name="David Socha" userId="5585f47c-147b-42a7-988b-9ebba9784891" providerId="ADAL" clId="{7B3BB469-79B5-224B-B4AC-FE8C93A16E57}" dt="2024-06-05T21:17:50.085" v="314" actId="962"/>
            <ac:spMkLst>
              <pc:docMk/>
              <pc:sldMasterMk cId="865519955" sldId="2147483677"/>
              <pc:sldLayoutMk cId="1065589819" sldId="2147483681"/>
              <ac:spMk id="30" creationId="{8B0A57BC-075D-BB24-23C4-844D37EFEB31}"/>
            </ac:spMkLst>
          </pc:spChg>
          <pc:spChg chg="mod">
            <ac:chgData name="David Socha" userId="5585f47c-147b-42a7-988b-9ebba9784891" providerId="ADAL" clId="{7B3BB469-79B5-224B-B4AC-FE8C93A16E57}" dt="2024-06-05T21:17:36.466" v="308" actId="962"/>
            <ac:spMkLst>
              <pc:docMk/>
              <pc:sldMasterMk cId="865519955" sldId="2147483677"/>
              <pc:sldLayoutMk cId="1065589819" sldId="2147483681"/>
              <ac:spMk id="31" creationId="{F73E3A28-4DAA-2505-CE4B-0E0D4A7CD347}"/>
            </ac:spMkLst>
          </pc:spChg>
          <pc:spChg chg="mod">
            <ac:chgData name="David Socha" userId="5585f47c-147b-42a7-988b-9ebba9784891" providerId="ADAL" clId="{7B3BB469-79B5-224B-B4AC-FE8C93A16E57}" dt="2024-06-05T21:16:45.066" v="297" actId="962"/>
            <ac:spMkLst>
              <pc:docMk/>
              <pc:sldMasterMk cId="865519955" sldId="2147483677"/>
              <pc:sldLayoutMk cId="1065589819" sldId="2147483681"/>
              <ac:spMk id="32" creationId="{943AD41D-17F2-E4EE-46C2-C3F4EB68E163}"/>
            </ac:spMkLst>
          </pc:spChg>
          <pc:spChg chg="mod">
            <ac:chgData name="David Socha" userId="5585f47c-147b-42a7-988b-9ebba9784891" providerId="ADAL" clId="{7B3BB469-79B5-224B-B4AC-FE8C93A16E57}" dt="2024-06-05T21:16:41.268" v="295" actId="962"/>
            <ac:spMkLst>
              <pc:docMk/>
              <pc:sldMasterMk cId="865519955" sldId="2147483677"/>
              <pc:sldLayoutMk cId="1065589819" sldId="2147483681"/>
              <ac:spMk id="33" creationId="{DF7D7AC4-F25A-1068-6BED-3C73499DEDEE}"/>
            </ac:spMkLst>
          </pc:spChg>
          <pc:spChg chg="mod">
            <ac:chgData name="David Socha" userId="5585f47c-147b-42a7-988b-9ebba9784891" providerId="ADAL" clId="{7B3BB469-79B5-224B-B4AC-FE8C93A16E57}" dt="2024-06-05T21:17:56.501" v="318" actId="962"/>
            <ac:spMkLst>
              <pc:docMk/>
              <pc:sldMasterMk cId="865519955" sldId="2147483677"/>
              <pc:sldLayoutMk cId="1065589819" sldId="2147483681"/>
              <ac:spMk id="42" creationId="{1C0B995B-1727-2676-390E-36128C711DD3}"/>
            </ac:spMkLst>
          </pc:spChg>
          <pc:spChg chg="mod">
            <ac:chgData name="David Socha" userId="5585f47c-147b-42a7-988b-9ebba9784891" providerId="ADAL" clId="{7B3BB469-79B5-224B-B4AC-FE8C93A16E57}" dt="2024-06-05T21:17:19.837" v="304" actId="962"/>
            <ac:spMkLst>
              <pc:docMk/>
              <pc:sldMasterMk cId="865519955" sldId="2147483677"/>
              <pc:sldLayoutMk cId="1065589819" sldId="2147483681"/>
              <ac:spMk id="43" creationId="{F1BA0B76-C4A8-F278-6CB4-20505B6718D9}"/>
            </ac:spMkLst>
          </pc:spChg>
          <pc:spChg chg="mod">
            <ac:chgData name="David Socha" userId="5585f47c-147b-42a7-988b-9ebba9784891" providerId="ADAL" clId="{7B3BB469-79B5-224B-B4AC-FE8C93A16E57}" dt="2024-06-05T21:16:29.206" v="287" actId="962"/>
            <ac:spMkLst>
              <pc:docMk/>
              <pc:sldMasterMk cId="865519955" sldId="2147483677"/>
              <pc:sldLayoutMk cId="1065589819" sldId="2147483681"/>
              <ac:spMk id="44" creationId="{32ABA0B6-F2D5-27BB-F81B-B39E3DEFF4A6}"/>
            </ac:spMkLst>
          </pc:spChg>
          <pc:spChg chg="mod">
            <ac:chgData name="David Socha" userId="5585f47c-147b-42a7-988b-9ebba9784891" providerId="ADAL" clId="{7B3BB469-79B5-224B-B4AC-FE8C93A16E57}" dt="2024-06-05T21:16:32.286" v="289" actId="962"/>
            <ac:spMkLst>
              <pc:docMk/>
              <pc:sldMasterMk cId="865519955" sldId="2147483677"/>
              <pc:sldLayoutMk cId="1065589819" sldId="2147483681"/>
              <ac:spMk id="45" creationId="{C2EB7AD7-D7B6-0492-8229-C2D1A1A778BE}"/>
            </ac:spMkLst>
          </pc:spChg>
          <pc:spChg chg="mod">
            <ac:chgData name="David Socha" userId="5585f47c-147b-42a7-988b-9ebba9784891" providerId="ADAL" clId="{7B3BB469-79B5-224B-B4AC-FE8C93A16E57}" dt="2024-06-05T21:17:59.882" v="320" actId="962"/>
            <ac:spMkLst>
              <pc:docMk/>
              <pc:sldMasterMk cId="865519955" sldId="2147483677"/>
              <pc:sldLayoutMk cId="1065589819" sldId="2147483681"/>
              <ac:spMk id="46" creationId="{BC848079-AE43-DA0D-0EE8-71C4AB2688E6}"/>
            </ac:spMkLst>
          </pc:spChg>
          <pc:spChg chg="mod">
            <ac:chgData name="David Socha" userId="5585f47c-147b-42a7-988b-9ebba9784891" providerId="ADAL" clId="{7B3BB469-79B5-224B-B4AC-FE8C93A16E57}" dt="2024-06-05T21:17:28.466" v="306" actId="962"/>
            <ac:spMkLst>
              <pc:docMk/>
              <pc:sldMasterMk cId="865519955" sldId="2147483677"/>
              <pc:sldLayoutMk cId="1065589819" sldId="2147483681"/>
              <ac:spMk id="47" creationId="{AEABB3A7-3580-640B-DE20-214E80B9893D}"/>
            </ac:spMkLst>
          </pc:spChg>
          <pc:spChg chg="mod">
            <ac:chgData name="David Socha" userId="5585f47c-147b-42a7-988b-9ebba9784891" providerId="ADAL" clId="{7B3BB469-79B5-224B-B4AC-FE8C93A16E57}" dt="2024-06-05T21:16:38.023" v="293" actId="962"/>
            <ac:spMkLst>
              <pc:docMk/>
              <pc:sldMasterMk cId="865519955" sldId="2147483677"/>
              <pc:sldLayoutMk cId="1065589819" sldId="2147483681"/>
              <ac:spMk id="48" creationId="{ADEB33A1-7A8E-A2A7-0216-827E675E0495}"/>
            </ac:spMkLst>
          </pc:spChg>
          <pc:spChg chg="mod">
            <ac:chgData name="David Socha" userId="5585f47c-147b-42a7-988b-9ebba9784891" providerId="ADAL" clId="{7B3BB469-79B5-224B-B4AC-FE8C93A16E57}" dt="2024-06-05T21:16:35.115" v="291" actId="962"/>
            <ac:spMkLst>
              <pc:docMk/>
              <pc:sldMasterMk cId="865519955" sldId="2147483677"/>
              <pc:sldLayoutMk cId="1065589819" sldId="2147483681"/>
              <ac:spMk id="49" creationId="{50189CB1-0307-D6B1-FA11-0EBB3EBF2FE4}"/>
            </ac:spMkLst>
          </pc:spChg>
          <pc:spChg chg="mod">
            <ac:chgData name="David Socha" userId="5585f47c-147b-42a7-988b-9ebba9784891" providerId="ADAL" clId="{7B3BB469-79B5-224B-B4AC-FE8C93A16E57}" dt="2024-06-05T21:16:26.431" v="285" actId="962"/>
            <ac:spMkLst>
              <pc:docMk/>
              <pc:sldMasterMk cId="865519955" sldId="2147483677"/>
              <pc:sldLayoutMk cId="1065589819" sldId="2147483681"/>
              <ac:spMk id="50" creationId="{0E3FADAC-ECD9-70FD-03ED-33A1B8946E17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20:13.541" v="373" actId="962"/>
          <pc:sldLayoutMkLst>
            <pc:docMk/>
            <pc:sldMasterMk cId="865519955" sldId="2147483677"/>
            <pc:sldLayoutMk cId="3503174223" sldId="2147483682"/>
          </pc:sldLayoutMkLst>
          <pc:spChg chg="mod">
            <ac:chgData name="David Socha" userId="5585f47c-147b-42a7-988b-9ebba9784891" providerId="ADAL" clId="{7B3BB469-79B5-224B-B4AC-FE8C93A16E57}" dt="2024-06-05T21:18:09.700" v="322" actId="962"/>
            <ac:spMkLst>
              <pc:docMk/>
              <pc:sldMasterMk cId="865519955" sldId="2147483677"/>
              <pc:sldLayoutMk cId="3503174223" sldId="2147483682"/>
              <ac:spMk id="3" creationId="{EC05C221-38AE-9C38-7367-FAA1BBCFEF62}"/>
            </ac:spMkLst>
          </pc:spChg>
          <pc:spChg chg="mod">
            <ac:chgData name="David Socha" userId="5585f47c-147b-42a7-988b-9ebba9784891" providerId="ADAL" clId="{7B3BB469-79B5-224B-B4AC-FE8C93A16E57}" dt="2024-06-05T21:18:44.553" v="334" actId="962"/>
            <ac:spMkLst>
              <pc:docMk/>
              <pc:sldMasterMk cId="865519955" sldId="2147483677"/>
              <pc:sldLayoutMk cId="3503174223" sldId="2147483682"/>
              <ac:spMk id="6" creationId="{B3120964-59F4-1AFD-C6F7-BE194C3D9469}"/>
            </ac:spMkLst>
          </pc:spChg>
          <pc:spChg chg="mod">
            <ac:chgData name="David Socha" userId="5585f47c-147b-42a7-988b-9ebba9784891" providerId="ADAL" clId="{7B3BB469-79B5-224B-B4AC-FE8C93A16E57}" dt="2024-06-05T21:19:09.735" v="346" actId="962"/>
            <ac:spMkLst>
              <pc:docMk/>
              <pc:sldMasterMk cId="865519955" sldId="2147483677"/>
              <pc:sldLayoutMk cId="3503174223" sldId="2147483682"/>
              <ac:spMk id="7" creationId="{10061153-6ED0-09A7-4746-B0DB505BD3AA}"/>
            </ac:spMkLst>
          </pc:spChg>
          <pc:spChg chg="mod">
            <ac:chgData name="David Socha" userId="5585f47c-147b-42a7-988b-9ebba9784891" providerId="ADAL" clId="{7B3BB469-79B5-224B-B4AC-FE8C93A16E57}" dt="2024-06-05T21:19:13.154" v="348" actId="962"/>
            <ac:spMkLst>
              <pc:docMk/>
              <pc:sldMasterMk cId="865519955" sldId="2147483677"/>
              <pc:sldLayoutMk cId="3503174223" sldId="2147483682"/>
              <ac:spMk id="23" creationId="{0A66878A-5CF1-D413-E1FB-01A4F99425FD}"/>
            </ac:spMkLst>
          </pc:spChg>
          <pc:spChg chg="mod">
            <ac:chgData name="David Socha" userId="5585f47c-147b-42a7-988b-9ebba9784891" providerId="ADAL" clId="{7B3BB469-79B5-224B-B4AC-FE8C93A16E57}" dt="2024-06-05T21:18:29.056" v="332" actId="962"/>
            <ac:spMkLst>
              <pc:docMk/>
              <pc:sldMasterMk cId="865519955" sldId="2147483677"/>
              <pc:sldLayoutMk cId="3503174223" sldId="2147483682"/>
              <ac:spMk id="53" creationId="{FA13A002-E997-E38E-263C-737A248F5BD6}"/>
            </ac:spMkLst>
          </pc:spChg>
          <pc:spChg chg="mod">
            <ac:chgData name="David Socha" userId="5585f47c-147b-42a7-988b-9ebba9784891" providerId="ADAL" clId="{7B3BB469-79B5-224B-B4AC-FE8C93A16E57}" dt="2024-06-05T21:19:02.006" v="344" actId="962"/>
            <ac:spMkLst>
              <pc:docMk/>
              <pc:sldMasterMk cId="865519955" sldId="2147483677"/>
              <pc:sldLayoutMk cId="3503174223" sldId="2147483682"/>
              <ac:spMk id="54" creationId="{6CADE4C6-4122-0C08-A78B-ED63839633B9}"/>
            </ac:spMkLst>
          </pc:spChg>
          <pc:spChg chg="mod">
            <ac:chgData name="David Socha" userId="5585f47c-147b-42a7-988b-9ebba9784891" providerId="ADAL" clId="{7B3BB469-79B5-224B-B4AC-FE8C93A16E57}" dt="2024-06-05T21:20:13.541" v="373" actId="962"/>
            <ac:spMkLst>
              <pc:docMk/>
              <pc:sldMasterMk cId="865519955" sldId="2147483677"/>
              <pc:sldLayoutMk cId="3503174223" sldId="2147483682"/>
              <ac:spMk id="55" creationId="{A4D9CC6D-0F79-3F00-E8F9-072F59D668BD}"/>
            </ac:spMkLst>
          </pc:spChg>
          <pc:spChg chg="mod">
            <ac:chgData name="David Socha" userId="5585f47c-147b-42a7-988b-9ebba9784891" providerId="ADAL" clId="{7B3BB469-79B5-224B-B4AC-FE8C93A16E57}" dt="2024-06-05T21:20:04.108" v="369" actId="962"/>
            <ac:spMkLst>
              <pc:docMk/>
              <pc:sldMasterMk cId="865519955" sldId="2147483677"/>
              <pc:sldLayoutMk cId="3503174223" sldId="2147483682"/>
              <ac:spMk id="56" creationId="{582977D6-CE1F-A82A-C8C1-AC21DC46728C}"/>
            </ac:spMkLst>
          </pc:spChg>
          <pc:spChg chg="mod">
            <ac:chgData name="David Socha" userId="5585f47c-147b-42a7-988b-9ebba9784891" providerId="ADAL" clId="{7B3BB469-79B5-224B-B4AC-FE8C93A16E57}" dt="2024-06-05T21:18:13.397" v="324" actId="962"/>
            <ac:spMkLst>
              <pc:docMk/>
              <pc:sldMasterMk cId="865519955" sldId="2147483677"/>
              <pc:sldLayoutMk cId="3503174223" sldId="2147483682"/>
              <ac:spMk id="57" creationId="{3B5F8352-7052-E4F7-F848-E85AC2E37BB9}"/>
            </ac:spMkLst>
          </pc:spChg>
          <pc:spChg chg="mod">
            <ac:chgData name="David Socha" userId="5585f47c-147b-42a7-988b-9ebba9784891" providerId="ADAL" clId="{7B3BB469-79B5-224B-B4AC-FE8C93A16E57}" dt="2024-06-05T21:18:47.611" v="336" actId="962"/>
            <ac:spMkLst>
              <pc:docMk/>
              <pc:sldMasterMk cId="865519955" sldId="2147483677"/>
              <pc:sldLayoutMk cId="3503174223" sldId="2147483682"/>
              <ac:spMk id="58" creationId="{0A315402-8054-BCCB-54AC-12C9B3EE832D}"/>
            </ac:spMkLst>
          </pc:spChg>
          <pc:spChg chg="mod">
            <ac:chgData name="David Socha" userId="5585f47c-147b-42a7-988b-9ebba9784891" providerId="ADAL" clId="{7B3BB469-79B5-224B-B4AC-FE8C93A16E57}" dt="2024-06-05T21:19:16.294" v="350" actId="962"/>
            <ac:spMkLst>
              <pc:docMk/>
              <pc:sldMasterMk cId="865519955" sldId="2147483677"/>
              <pc:sldLayoutMk cId="3503174223" sldId="2147483682"/>
              <ac:spMk id="59" creationId="{CEA144A1-BEDB-00B9-AE3D-F3649A22F119}"/>
            </ac:spMkLst>
          </pc:spChg>
          <pc:spChg chg="mod">
            <ac:chgData name="David Socha" userId="5585f47c-147b-42a7-988b-9ebba9784891" providerId="ADAL" clId="{7B3BB469-79B5-224B-B4AC-FE8C93A16E57}" dt="2024-06-05T21:19:19.682" v="352" actId="962"/>
            <ac:spMkLst>
              <pc:docMk/>
              <pc:sldMasterMk cId="865519955" sldId="2147483677"/>
              <pc:sldLayoutMk cId="3503174223" sldId="2147483682"/>
              <ac:spMk id="60" creationId="{F86B2017-1D22-341D-6EAB-8632C57597A8}"/>
            </ac:spMkLst>
          </pc:spChg>
          <pc:spChg chg="mod">
            <ac:chgData name="David Socha" userId="5585f47c-147b-42a7-988b-9ebba9784891" providerId="ADAL" clId="{7B3BB469-79B5-224B-B4AC-FE8C93A16E57}" dt="2024-06-05T21:18:24.338" v="330" actId="962"/>
            <ac:spMkLst>
              <pc:docMk/>
              <pc:sldMasterMk cId="865519955" sldId="2147483677"/>
              <pc:sldLayoutMk cId="3503174223" sldId="2147483682"/>
              <ac:spMk id="61" creationId="{81B18F9B-8EC8-7E95-B965-E99C820917F4}"/>
            </ac:spMkLst>
          </pc:spChg>
          <pc:spChg chg="mod">
            <ac:chgData name="David Socha" userId="5585f47c-147b-42a7-988b-9ebba9784891" providerId="ADAL" clId="{7B3BB469-79B5-224B-B4AC-FE8C93A16E57}" dt="2024-06-05T21:18:58.156" v="342" actId="962"/>
            <ac:spMkLst>
              <pc:docMk/>
              <pc:sldMasterMk cId="865519955" sldId="2147483677"/>
              <pc:sldLayoutMk cId="3503174223" sldId="2147483682"/>
              <ac:spMk id="62" creationId="{74A59D76-4497-8671-09F5-ED3ED9EC710F}"/>
            </ac:spMkLst>
          </pc:spChg>
          <pc:spChg chg="mod">
            <ac:chgData name="David Socha" userId="5585f47c-147b-42a7-988b-9ebba9784891" providerId="ADAL" clId="{7B3BB469-79B5-224B-B4AC-FE8C93A16E57}" dt="2024-06-05T21:20:07.709" v="371" actId="962"/>
            <ac:spMkLst>
              <pc:docMk/>
              <pc:sldMasterMk cId="865519955" sldId="2147483677"/>
              <pc:sldLayoutMk cId="3503174223" sldId="2147483682"/>
              <ac:spMk id="63" creationId="{05DF9D0B-DB7E-F133-559E-E118A6A6E009}"/>
            </ac:spMkLst>
          </pc:spChg>
          <pc:spChg chg="mod">
            <ac:chgData name="David Socha" userId="5585f47c-147b-42a7-988b-9ebba9784891" providerId="ADAL" clId="{7B3BB469-79B5-224B-B4AC-FE8C93A16E57}" dt="2024-06-05T21:19:46.353" v="362" actId="962"/>
            <ac:spMkLst>
              <pc:docMk/>
              <pc:sldMasterMk cId="865519955" sldId="2147483677"/>
              <pc:sldLayoutMk cId="3503174223" sldId="2147483682"/>
              <ac:spMk id="64" creationId="{D51F45AB-D00B-48BD-6965-5A0F59C555BF}"/>
            </ac:spMkLst>
          </pc:spChg>
          <pc:spChg chg="mod">
            <ac:chgData name="David Socha" userId="5585f47c-147b-42a7-988b-9ebba9784891" providerId="ADAL" clId="{7B3BB469-79B5-224B-B4AC-FE8C93A16E57}" dt="2024-06-05T21:18:17.202" v="326" actId="962"/>
            <ac:spMkLst>
              <pc:docMk/>
              <pc:sldMasterMk cId="865519955" sldId="2147483677"/>
              <pc:sldLayoutMk cId="3503174223" sldId="2147483682"/>
              <ac:spMk id="65" creationId="{681B8358-60A6-D972-B0CC-546C04EF19A4}"/>
            </ac:spMkLst>
          </pc:spChg>
          <pc:spChg chg="mod">
            <ac:chgData name="David Socha" userId="5585f47c-147b-42a7-988b-9ebba9784891" providerId="ADAL" clId="{7B3BB469-79B5-224B-B4AC-FE8C93A16E57}" dt="2024-06-05T21:18:50.965" v="338" actId="962"/>
            <ac:spMkLst>
              <pc:docMk/>
              <pc:sldMasterMk cId="865519955" sldId="2147483677"/>
              <pc:sldLayoutMk cId="3503174223" sldId="2147483682"/>
              <ac:spMk id="66" creationId="{59394CC1-838F-8CA7-DFAC-18E78870FED8}"/>
            </ac:spMkLst>
          </pc:spChg>
          <pc:spChg chg="mod">
            <ac:chgData name="David Socha" userId="5585f47c-147b-42a7-988b-9ebba9784891" providerId="ADAL" clId="{7B3BB469-79B5-224B-B4AC-FE8C93A16E57}" dt="2024-06-05T21:19:33.352" v="354" actId="962"/>
            <ac:spMkLst>
              <pc:docMk/>
              <pc:sldMasterMk cId="865519955" sldId="2147483677"/>
              <pc:sldLayoutMk cId="3503174223" sldId="2147483682"/>
              <ac:spMk id="67" creationId="{9B978A32-1CDC-B3B8-725A-0763C0FA1D14}"/>
            </ac:spMkLst>
          </pc:spChg>
          <pc:spChg chg="mod">
            <ac:chgData name="David Socha" userId="5585f47c-147b-42a7-988b-9ebba9784891" providerId="ADAL" clId="{7B3BB469-79B5-224B-B4AC-FE8C93A16E57}" dt="2024-06-05T21:19:36.459" v="356" actId="962"/>
            <ac:spMkLst>
              <pc:docMk/>
              <pc:sldMasterMk cId="865519955" sldId="2147483677"/>
              <pc:sldLayoutMk cId="3503174223" sldId="2147483682"/>
              <ac:spMk id="68" creationId="{1FE1D332-B4F2-74FB-6AB1-9A4745F52D69}"/>
            </ac:spMkLst>
          </pc:spChg>
          <pc:spChg chg="mod">
            <ac:chgData name="David Socha" userId="5585f47c-147b-42a7-988b-9ebba9784891" providerId="ADAL" clId="{7B3BB469-79B5-224B-B4AC-FE8C93A16E57}" dt="2024-06-05T21:18:20.396" v="328" actId="962"/>
            <ac:spMkLst>
              <pc:docMk/>
              <pc:sldMasterMk cId="865519955" sldId="2147483677"/>
              <pc:sldLayoutMk cId="3503174223" sldId="2147483682"/>
              <ac:spMk id="69" creationId="{2EBCDBC9-24CB-0806-B965-4DC38E9F38E2}"/>
            </ac:spMkLst>
          </pc:spChg>
          <pc:spChg chg="mod">
            <ac:chgData name="David Socha" userId="5585f47c-147b-42a7-988b-9ebba9784891" providerId="ADAL" clId="{7B3BB469-79B5-224B-B4AC-FE8C93A16E57}" dt="2024-06-05T21:18:55.182" v="340" actId="962"/>
            <ac:spMkLst>
              <pc:docMk/>
              <pc:sldMasterMk cId="865519955" sldId="2147483677"/>
              <pc:sldLayoutMk cId="3503174223" sldId="2147483682"/>
              <ac:spMk id="70" creationId="{CC6A5B53-46EA-ED10-7C55-F3BCD1D1B8DD}"/>
            </ac:spMkLst>
          </pc:spChg>
          <pc:spChg chg="mod">
            <ac:chgData name="David Socha" userId="5585f47c-147b-42a7-988b-9ebba9784891" providerId="ADAL" clId="{7B3BB469-79B5-224B-B4AC-FE8C93A16E57}" dt="2024-06-05T21:19:43.476" v="360" actId="962"/>
            <ac:spMkLst>
              <pc:docMk/>
              <pc:sldMasterMk cId="865519955" sldId="2147483677"/>
              <pc:sldLayoutMk cId="3503174223" sldId="2147483682"/>
              <ac:spMk id="71" creationId="{2A8DDC9E-88A1-7C9A-3C43-7F17ED5B2A22}"/>
            </ac:spMkLst>
          </pc:spChg>
          <pc:spChg chg="mod">
            <ac:chgData name="David Socha" userId="5585f47c-147b-42a7-988b-9ebba9784891" providerId="ADAL" clId="{7B3BB469-79B5-224B-B4AC-FE8C93A16E57}" dt="2024-06-05T21:19:39.576" v="358" actId="962"/>
            <ac:spMkLst>
              <pc:docMk/>
              <pc:sldMasterMk cId="865519955" sldId="2147483677"/>
              <pc:sldLayoutMk cId="3503174223" sldId="2147483682"/>
              <ac:spMk id="72" creationId="{D55CF0A7-68F0-432D-43F1-A4F2A9897F6F}"/>
            </ac:spMkLst>
          </pc:spChg>
        </pc:sldLayoutChg>
      </pc:sldMasterChg>
    </pc:docChg>
  </pc:docChgLst>
  <pc:docChgLst>
    <pc:chgData name="David Socha" userId="5585f47c-147b-42a7-988b-9ebba9784891" providerId="ADAL" clId="{B3CA6983-8D10-8F4F-ACFD-9B0527405AC4}"/>
    <pc:docChg chg="modSld modMainMaster">
      <pc:chgData name="David Socha" userId="5585f47c-147b-42a7-988b-9ebba9784891" providerId="ADAL" clId="{B3CA6983-8D10-8F4F-ACFD-9B0527405AC4}" dt="2024-06-01T00:05:09.144" v="1" actId="2696"/>
      <pc:docMkLst>
        <pc:docMk/>
      </pc:docMkLst>
      <pc:sldMasterChg chg="addSldLayout delSldLayout modSldLayout">
        <pc:chgData name="David Socha" userId="5585f47c-147b-42a7-988b-9ebba9784891" providerId="ADAL" clId="{B3CA6983-8D10-8F4F-ACFD-9B0527405AC4}" dt="2024-06-01T00:05:09.144" v="1" actId="2696"/>
        <pc:sldMasterMkLst>
          <pc:docMk/>
          <pc:sldMasterMk cId="596120668" sldId="2147483677"/>
        </pc:sldMasterMkLst>
        <pc:sldLayoutChg chg="add del mod modTransition">
          <pc:chgData name="David Socha" userId="5585f47c-147b-42a7-988b-9ebba9784891" providerId="ADAL" clId="{B3CA6983-8D10-8F4F-ACFD-9B0527405AC4}" dt="2024-06-01T00:05:09.144" v="1" actId="2696"/>
          <pc:sldLayoutMkLst>
            <pc:docMk/>
            <pc:sldMasterMk cId="596120668" sldId="2147483677"/>
            <pc:sldLayoutMk cId="371383137" sldId="2147483683"/>
          </pc:sldLayoutMkLst>
        </pc:sldLayoutChg>
      </pc:sldMasterChg>
    </pc:docChg>
  </pc:docChgLst>
  <pc:docChgLst>
    <pc:chgData name="Vanshika Singh" userId="48ea9e51-20d3-4cef-ba7b-56348b7542a6" providerId="ADAL" clId="{F0EDB277-F2DE-4CE4-A974-C357EF7E5EED}"/>
    <pc:docChg chg="undo custSel modSld addMainMaster delMainMaster modMainMaster">
      <pc:chgData name="Vanshika Singh" userId="48ea9e51-20d3-4cef-ba7b-56348b7542a6" providerId="ADAL" clId="{F0EDB277-F2DE-4CE4-A974-C357EF7E5EED}" dt="2024-06-01T01:59:47.333" v="342" actId="2696"/>
      <pc:docMkLst>
        <pc:docMk/>
      </pc:docMkLst>
      <pc:sldChg chg="modSp mod">
        <pc:chgData name="Vanshika Singh" userId="48ea9e51-20d3-4cef-ba7b-56348b7542a6" providerId="ADAL" clId="{F0EDB277-F2DE-4CE4-A974-C357EF7E5EED}" dt="2024-06-01T00:14:51.244" v="56" actId="207"/>
        <pc:sldMkLst>
          <pc:docMk/>
          <pc:sldMk cId="2907803055" sldId="257"/>
        </pc:sldMkLst>
        <pc:spChg chg="mod">
          <ac:chgData name="Vanshika Singh" userId="48ea9e51-20d3-4cef-ba7b-56348b7542a6" providerId="ADAL" clId="{F0EDB277-F2DE-4CE4-A974-C357EF7E5EED}" dt="2024-05-31T23:35:19.668" v="3" actId="1076"/>
          <ac:spMkLst>
            <pc:docMk/>
            <pc:sldMk cId="2907803055" sldId="257"/>
            <ac:spMk id="10" creationId="{3A59C01D-82EB-5D87-C0B9-00B1EB7CBCD3}"/>
          </ac:spMkLst>
        </pc:spChg>
        <pc:spChg chg="mod">
          <ac:chgData name="Vanshika Singh" userId="48ea9e51-20d3-4cef-ba7b-56348b7542a6" providerId="ADAL" clId="{F0EDB277-F2DE-4CE4-A974-C357EF7E5EED}" dt="2024-06-01T00:14:51.244" v="56" actId="207"/>
          <ac:spMkLst>
            <pc:docMk/>
            <pc:sldMk cId="2907803055" sldId="257"/>
            <ac:spMk id="11" creationId="{BB9A6267-53A9-B776-3D75-7228700061A1}"/>
          </ac:spMkLst>
        </pc:spChg>
        <pc:picChg chg="mod">
          <ac:chgData name="Vanshika Singh" userId="48ea9e51-20d3-4cef-ba7b-56348b7542a6" providerId="ADAL" clId="{F0EDB277-F2DE-4CE4-A974-C357EF7E5EED}" dt="2024-05-31T23:12:09.575" v="0" actId="1037"/>
          <ac:picMkLst>
            <pc:docMk/>
            <pc:sldMk cId="2907803055" sldId="257"/>
            <ac:picMk id="19" creationId="{8C897B55-F040-041F-0717-401AC2D0134A}"/>
          </ac:picMkLst>
        </pc:picChg>
      </pc:sldChg>
      <pc:sldChg chg="addSp delSp modSp mod">
        <pc:chgData name="Vanshika Singh" userId="48ea9e51-20d3-4cef-ba7b-56348b7542a6" providerId="ADAL" clId="{F0EDB277-F2DE-4CE4-A974-C357EF7E5EED}" dt="2024-05-31T23:37:36.705" v="15"/>
        <pc:sldMkLst>
          <pc:docMk/>
          <pc:sldMk cId="2606149362" sldId="262"/>
        </pc:sldMkLst>
        <pc:spChg chg="add del mod">
          <ac:chgData name="Vanshika Singh" userId="48ea9e51-20d3-4cef-ba7b-56348b7542a6" providerId="ADAL" clId="{F0EDB277-F2DE-4CE4-A974-C357EF7E5EED}" dt="2024-05-31T23:37:36.705" v="15"/>
          <ac:spMkLst>
            <pc:docMk/>
            <pc:sldMk cId="2606149362" sldId="262"/>
            <ac:spMk id="2" creationId="{0469FE86-2373-F663-5C56-BA28C4E5C255}"/>
          </ac:spMkLst>
        </pc:spChg>
        <pc:spChg chg="mod">
          <ac:chgData name="Vanshika Singh" userId="48ea9e51-20d3-4cef-ba7b-56348b7542a6" providerId="ADAL" clId="{F0EDB277-F2DE-4CE4-A974-C357EF7E5EED}" dt="2024-05-31T23:37:35.459" v="13" actId="255"/>
          <ac:spMkLst>
            <pc:docMk/>
            <pc:sldMk cId="2606149362" sldId="262"/>
            <ac:spMk id="4" creationId="{52C2D4FC-B5FE-47FB-DE5D-96F92D3350C1}"/>
          </ac:spMkLst>
        </pc:spChg>
      </pc:sldChg>
      <pc:sldChg chg="delSp modSp mod">
        <pc:chgData name="Vanshika Singh" userId="48ea9e51-20d3-4cef-ba7b-56348b7542a6" providerId="ADAL" clId="{F0EDB277-F2DE-4CE4-A974-C357EF7E5EED}" dt="2024-05-31T23:44:08.959" v="24" actId="478"/>
        <pc:sldMkLst>
          <pc:docMk/>
          <pc:sldMk cId="1351230342" sldId="263"/>
        </pc:sldMkLst>
        <pc:spChg chg="del mod">
          <ac:chgData name="Vanshika Singh" userId="48ea9e51-20d3-4cef-ba7b-56348b7542a6" providerId="ADAL" clId="{F0EDB277-F2DE-4CE4-A974-C357EF7E5EED}" dt="2024-05-31T23:44:08.959" v="24" actId="478"/>
          <ac:spMkLst>
            <pc:docMk/>
            <pc:sldMk cId="1351230342" sldId="263"/>
            <ac:spMk id="38" creationId="{DB282CBA-F892-0AEE-BDC7-219EAF548982}"/>
          </ac:spMkLst>
        </pc:spChg>
      </pc:sldChg>
      <pc:sldMasterChg chg="addSldLayout delSldLayout modSldLayout">
        <pc:chgData name="Vanshika Singh" userId="48ea9e51-20d3-4cef-ba7b-56348b7542a6" providerId="ADAL" clId="{F0EDB277-F2DE-4CE4-A974-C357EF7E5EED}" dt="2024-06-01T01:58:16.482" v="336" actId="14100"/>
        <pc:sldMasterMkLst>
          <pc:docMk/>
          <pc:sldMasterMk cId="3847011924" sldId="2147483662"/>
        </pc:sldMasterMkLst>
        <pc:sldLayoutChg chg="addSp delSp modSp add del mod">
          <pc:chgData name="Vanshika Singh" userId="48ea9e51-20d3-4cef-ba7b-56348b7542a6" providerId="ADAL" clId="{F0EDB277-F2DE-4CE4-A974-C357EF7E5EED}" dt="2024-06-01T01:56:59.226" v="333" actId="2696"/>
          <pc:sldLayoutMkLst>
            <pc:docMk/>
            <pc:sldMasterMk cId="3847011924" sldId="2147483662"/>
            <pc:sldLayoutMk cId="1328021245" sldId="2147483663"/>
          </pc:sldLayoutMkLst>
          <pc:spChg chg="add mod">
            <ac:chgData name="Vanshika Singh" userId="48ea9e51-20d3-4cef-ba7b-56348b7542a6" providerId="ADAL" clId="{F0EDB277-F2DE-4CE4-A974-C357EF7E5EED}" dt="2024-06-01T01:45:39.514" v="232" actId="1037"/>
            <ac:spMkLst>
              <pc:docMk/>
              <pc:sldMasterMk cId="3847011924" sldId="2147483662"/>
              <pc:sldLayoutMk cId="1328021245" sldId="2147483663"/>
              <ac:spMk id="2" creationId="{84D9F497-3EB9-C7B6-4773-3150A8100B2D}"/>
            </ac:spMkLst>
          </pc:spChg>
          <pc:spChg chg="add del mod">
            <ac:chgData name="Vanshika Singh" userId="48ea9e51-20d3-4cef-ba7b-56348b7542a6" providerId="ADAL" clId="{F0EDB277-F2DE-4CE4-A974-C357EF7E5EED}" dt="2024-06-01T01:56:28.541" v="330" actId="478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add mod">
            <ac:chgData name="Vanshika Singh" userId="48ea9e51-20d3-4cef-ba7b-56348b7542a6" providerId="ADAL" clId="{F0EDB277-F2DE-4CE4-A974-C357EF7E5EED}" dt="2024-06-01T01:46:14.474" v="263" actId="1037"/>
            <ac:spMkLst>
              <pc:docMk/>
              <pc:sldMasterMk cId="3847011924" sldId="2147483662"/>
              <pc:sldLayoutMk cId="1328021245" sldId="2147483663"/>
              <ac:spMk id="4" creationId="{DA023D93-81F9-2715-905E-5C553E3D56FA}"/>
            </ac:spMkLst>
          </pc:spChg>
          <pc:spChg chg="mod">
            <ac:chgData name="Vanshika Singh" userId="48ea9e51-20d3-4cef-ba7b-56348b7542a6" providerId="ADAL" clId="{F0EDB277-F2DE-4CE4-A974-C357EF7E5EED}" dt="2024-06-01T01:56:28.347" v="329" actId="14100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add mod">
            <ac:chgData name="Vanshika Singh" userId="48ea9e51-20d3-4cef-ba7b-56348b7542a6" providerId="ADAL" clId="{F0EDB277-F2DE-4CE4-A974-C357EF7E5EED}" dt="2024-06-01T01:46:15.928" v="264"/>
            <ac:spMkLst>
              <pc:docMk/>
              <pc:sldMasterMk cId="3847011924" sldId="2147483662"/>
              <pc:sldLayoutMk cId="1328021245" sldId="2147483663"/>
              <ac:spMk id="6" creationId="{86101774-1DFB-ABF0-DCCE-9976B8CAC259}"/>
            </ac:spMkLst>
          </pc:spChg>
          <pc:spChg chg="add mod">
            <ac:chgData name="Vanshika Singh" userId="48ea9e51-20d3-4cef-ba7b-56348b7542a6" providerId="ADAL" clId="{F0EDB277-F2DE-4CE4-A974-C357EF7E5EED}" dt="2024-06-01T01:56:28.810" v="331" actId="1038"/>
            <ac:spMkLst>
              <pc:docMk/>
              <pc:sldMasterMk cId="3847011924" sldId="2147483662"/>
              <pc:sldLayoutMk cId="1328021245" sldId="2147483663"/>
              <ac:spMk id="7" creationId="{FD1B16C3-DD87-4B9A-18AD-0643F795281D}"/>
            </ac:spMkLst>
          </pc:spChg>
          <pc:spChg chg="mod">
            <ac:chgData name="Vanshika Singh" userId="48ea9e51-20d3-4cef-ba7b-56348b7542a6" providerId="ADAL" clId="{F0EDB277-F2DE-4CE4-A974-C357EF7E5EED}" dt="2024-06-01T01:45:24.279" v="222" actId="3064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del mod">
            <ac:chgData name="Vanshika Singh" userId="48ea9e51-20d3-4cef-ba7b-56348b7542a6" providerId="ADAL" clId="{F0EDB277-F2DE-4CE4-A974-C357EF7E5EED}" dt="2024-06-01T01:46:12.222" v="262" actId="478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48ea9e51-20d3-4cef-ba7b-56348b7542a6" providerId="ADAL" clId="{F0EDB277-F2DE-4CE4-A974-C357EF7E5EED}" dt="2024-06-01T01:46:19.417" v="265" actId="14100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del mod">
            <ac:chgData name="Vanshika Singh" userId="48ea9e51-20d3-4cef-ba7b-56348b7542a6" providerId="ADAL" clId="{F0EDB277-F2DE-4CE4-A974-C357EF7E5EED}" dt="2024-06-01T01:45:48.433" v="234" actId="478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48ea9e51-20d3-4cef-ba7b-56348b7542a6" providerId="ADAL" clId="{F0EDB277-F2DE-4CE4-A974-C357EF7E5EED}" dt="2024-06-01T01:45:51.881" v="235" actId="14100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modSp add del mod">
          <pc:chgData name="Vanshika Singh" userId="48ea9e51-20d3-4cef-ba7b-56348b7542a6" providerId="ADAL" clId="{F0EDB277-F2DE-4CE4-A974-C357EF7E5EED}" dt="2024-06-01T01:56:25.399" v="309" actId="2696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F0EDB277-F2DE-4CE4-A974-C357EF7E5EED}" dt="2024-06-01T01:42:23.807" v="180" actId="3064"/>
            <ac:spMkLst>
              <pc:docMk/>
              <pc:sldMasterMk cId="3847011924" sldId="2147483662"/>
              <pc:sldLayoutMk cId="1045934401" sldId="2147483664"/>
              <ac:spMk id="9" creationId="{C6572E42-BDC5-26D9-27A9-EC7AC776596B}"/>
            </ac:spMkLst>
          </pc:spChg>
          <pc:spChg chg="mod">
            <ac:chgData name="Vanshika Singh" userId="48ea9e51-20d3-4cef-ba7b-56348b7542a6" providerId="ADAL" clId="{F0EDB277-F2DE-4CE4-A974-C357EF7E5EED}" dt="2024-06-01T01:42:34.504" v="184" actId="14100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F0EDB277-F2DE-4CE4-A974-C357EF7E5EED}" dt="2024-06-01T01:42:29.597" v="183" actId="14100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7" creationId="{6D180EA4-BD2F-4382-9188-E59F83E9A15B}"/>
            </ac:cxnSpMkLst>
          </pc:cxn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8" creationId="{22F85F02-95B8-F3FA-6887-55A3E3A1EFA1}"/>
            </ac:cxnSpMkLst>
          </pc:cxnChg>
        </pc:sldLayoutChg>
        <pc:sldLayoutChg chg="addSp delSp modSp add del mod">
          <pc:chgData name="Vanshika Singh" userId="48ea9e51-20d3-4cef-ba7b-56348b7542a6" providerId="ADAL" clId="{F0EDB277-F2DE-4CE4-A974-C357EF7E5EED}" dt="2024-06-01T01:56:25.176" v="308" actId="2696"/>
          <pc:sldLayoutMkLst>
            <pc:docMk/>
            <pc:sldMasterMk cId="3847011924" sldId="2147483662"/>
            <pc:sldLayoutMk cId="3260447451" sldId="2147483665"/>
          </pc:sldLayoutMkLst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  <pc:spChg chg="mod">
            <ac:chgData name="Vanshika Singh" userId="48ea9e51-20d3-4cef-ba7b-56348b7542a6" providerId="ADAL" clId="{F0EDB277-F2DE-4CE4-A974-C357EF7E5EED}" dt="2024-06-01T01:42:01.667" v="179" actId="14100"/>
            <ac:spMkLst>
              <pc:docMk/>
              <pc:sldMasterMk cId="3847011924" sldId="2147483662"/>
              <pc:sldLayoutMk cId="3260447451" sldId="2147483665"/>
              <ac:spMk id="56" creationId="{59E18A26-2B7A-0945-5344-0DCF4319DFD5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7" creationId="{332BB132-E4FC-B2A7-B17F-1B271E3C6C1C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9" creationId="{2BD74F77-6985-C5C8-8860-5E3361D9934B}"/>
            </ac:spMkLst>
          </pc:spChg>
          <pc:cxnChg chg="mod">
            <ac:chgData name="Vanshika Singh" userId="48ea9e51-20d3-4cef-ba7b-56348b7542a6" providerId="ADAL" clId="{F0EDB277-F2DE-4CE4-A974-C357EF7E5EED}" dt="2024-06-01T01:36:12.361" v="136" actId="962"/>
            <ac:cxnSpMkLst>
              <pc:docMk/>
              <pc:sldMasterMk cId="3847011924" sldId="2147483662"/>
              <pc:sldLayoutMk cId="3260447451" sldId="2147483665"/>
              <ac:cxnSpMk id="34" creationId="{F3D88F68-8227-36EB-C5C5-FE604C95BE5C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5:09.718" v="221" actId="6549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48ea9e51-20d3-4cef-ba7b-56348b7542a6" providerId="ADAL" clId="{F0EDB277-F2DE-4CE4-A974-C357EF7E5EED}" dt="2024-06-01T01:44:46.658" v="212" actId="3064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mod">
            <ac:chgData name="Vanshika Singh" userId="48ea9e51-20d3-4cef-ba7b-56348b7542a6" providerId="ADAL" clId="{F0EDB277-F2DE-4CE4-A974-C357EF7E5EED}" dt="2024-06-01T01:45:04.331" v="218" actId="14100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48ea9e51-20d3-4cef-ba7b-56348b7542a6" providerId="ADAL" clId="{F0EDB277-F2DE-4CE4-A974-C357EF7E5EED}" dt="2024-06-01T01:45:09.718" v="221" actId="6549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48ea9e51-20d3-4cef-ba7b-56348b7542a6" providerId="ADAL" clId="{F0EDB277-F2DE-4CE4-A974-C357EF7E5EED}" dt="2024-06-01T01:45:06.613" v="219" actId="6549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48ea9e51-20d3-4cef-ba7b-56348b7542a6" providerId="ADAL" clId="{F0EDB277-F2DE-4CE4-A974-C357EF7E5EED}" dt="2024-06-01T01:45:08.159" v="220" actId="6549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addSp modSp add del mod">
          <pc:chgData name="Vanshika Singh" userId="48ea9e51-20d3-4cef-ba7b-56348b7542a6" providerId="ADAL" clId="{F0EDB277-F2DE-4CE4-A974-C357EF7E5EED}" dt="2024-06-01T01:56:25.583" v="310" actId="2696"/>
          <pc:sldLayoutMkLst>
            <pc:docMk/>
            <pc:sldMasterMk cId="3847011924" sldId="2147483662"/>
            <pc:sldLayoutMk cId="2426706356" sldId="2147483667"/>
          </pc:sldLayoutMkLst>
          <pc:spChg chg="add mod">
            <ac:chgData name="Vanshika Singh" userId="48ea9e51-20d3-4cef-ba7b-56348b7542a6" providerId="ADAL" clId="{F0EDB277-F2DE-4CE4-A974-C357EF7E5EED}" dt="2024-06-01T01:43:12.294" v="192" actId="1076"/>
            <ac:spMkLst>
              <pc:docMk/>
              <pc:sldMasterMk cId="3847011924" sldId="2147483662"/>
              <pc:sldLayoutMk cId="2426706356" sldId="2147483667"/>
              <ac:spMk id="2" creationId="{E8F54DD3-0AAA-3EDC-B687-6EF70FB6CE4B}"/>
            </ac:spMkLst>
          </pc:spChg>
          <pc:spChg chg="mod">
            <ac:chgData name="Vanshika Singh" userId="48ea9e51-20d3-4cef-ba7b-56348b7542a6" providerId="ADAL" clId="{F0EDB277-F2DE-4CE4-A974-C357EF7E5EED}" dt="2024-06-01T01:42:55.161" v="187" actId="3064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mod">
            <ac:chgData name="Vanshika Singh" userId="48ea9e51-20d3-4cef-ba7b-56348b7542a6" providerId="ADAL" clId="{F0EDB277-F2DE-4CE4-A974-C357EF7E5EED}" dt="2024-06-01T01:42:59.167" v="188" actId="14100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48ea9e51-20d3-4cef-ba7b-56348b7542a6" providerId="ADAL" clId="{F0EDB277-F2DE-4CE4-A974-C357EF7E5EED}" dt="2024-06-01T01:43:24.101" v="196" actId="14100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48ea9e51-20d3-4cef-ba7b-56348b7542a6" providerId="ADAL" clId="{F0EDB277-F2DE-4CE4-A974-C357EF7E5EED}" dt="2024-06-01T01:43:20.712" v="195" actId="14100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4:26.577" v="211" actId="20577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48ea9e51-20d3-4cef-ba7b-56348b7542a6" providerId="ADAL" clId="{F0EDB277-F2DE-4CE4-A974-C357EF7E5EED}" dt="2024-06-01T01:44:16.698" v="205" actId="3064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mod">
            <ac:chgData name="Vanshika Singh" userId="48ea9e51-20d3-4cef-ba7b-56348b7542a6" providerId="ADAL" clId="{F0EDB277-F2DE-4CE4-A974-C357EF7E5EED}" dt="2024-06-01T01:44:26.577" v="211" actId="20577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</pc:sldLayoutChg>
        <pc:sldLayoutChg chg="addSp delSp modSp mod">
          <pc:chgData name="Vanshika Singh" userId="48ea9e51-20d3-4cef-ba7b-56348b7542a6" providerId="ADAL" clId="{F0EDB277-F2DE-4CE4-A974-C357EF7E5EED}" dt="2024-06-01T01:43:45.404" v="198" actId="14100"/>
          <pc:sldLayoutMkLst>
            <pc:docMk/>
            <pc:sldMasterMk cId="3847011924" sldId="2147483662"/>
            <pc:sldLayoutMk cId="3933566036" sldId="2147483669"/>
          </pc:sldLayoutMkLst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2" creationId="{08719451-AABA-CFC4-DE80-351FB074DB42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3" creationId="{17AF6688-9EBD-E4A0-68B1-0A33C4E347DD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4" creationId="{D09B2D4B-9E9E-D424-F9B7-4348A73A33B3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5" creationId="{0ABDE698-B14B-CFC6-478C-3416254A1E7A}"/>
            </ac:spMkLst>
          </pc:spChg>
          <pc:spChg chg="mod">
            <ac:chgData name="Vanshika Singh" userId="48ea9e51-20d3-4cef-ba7b-56348b7542a6" providerId="ADAL" clId="{F0EDB277-F2DE-4CE4-A974-C357EF7E5EED}" dt="2024-06-01T01:40:55.630" v="165" actId="3064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F0EDB277-F2DE-4CE4-A974-C357EF7E5EED}" dt="2024-06-01T01:43:45.404" v="198" actId="14100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2.446" v="335" actId="14100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2" creationId="{8292F11B-B762-B301-512E-CDA63CF05CD8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3" creationId="{2B82FBAB-412D-58BE-EC34-B8000C80B092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4" creationId="{265EAB37-0196-32B7-E5A5-3193960DCA88}"/>
            </ac:spMkLst>
          </pc:spChg>
          <pc:spChg chg="del mod">
            <ac:chgData name="Vanshika Singh" userId="48ea9e51-20d3-4cef-ba7b-56348b7542a6" providerId="ADAL" clId="{F0EDB277-F2DE-4CE4-A974-C357EF7E5EED}" dt="2024-06-01T01:40:16.565" v="159" actId="478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6" creationId="{98AB0B45-93BB-664A-5DF1-F4CBD5F934D0}"/>
            </ac:spMkLst>
          </pc:spChg>
          <pc:spChg chg="add del mod">
            <ac:chgData name="Vanshika Singh" userId="48ea9e51-20d3-4cef-ba7b-56348b7542a6" providerId="ADAL" clId="{F0EDB277-F2DE-4CE4-A974-C357EF7E5EED}" dt="2024-06-01T01:44:02.160" v="203" actId="478"/>
            <ac:spMkLst>
              <pc:docMk/>
              <pc:sldMasterMk cId="3847011924" sldId="2147483662"/>
              <pc:sldLayoutMk cId="3922631633" sldId="2147483674"/>
              <ac:spMk id="7" creationId="{EEDCE2BC-1D94-F350-1CA3-6D6B3C427603}"/>
            </ac:spMkLst>
          </pc:spChg>
          <pc:spChg chg="add mod">
            <ac:chgData name="Vanshika Singh" userId="48ea9e51-20d3-4cef-ba7b-56348b7542a6" providerId="ADAL" clId="{F0EDB277-F2DE-4CE4-A974-C357EF7E5EED}" dt="2024-06-01T01:58:12.446" v="335" actId="14100"/>
            <ac:spMkLst>
              <pc:docMk/>
              <pc:sldMasterMk cId="3847011924" sldId="2147483662"/>
              <pc:sldLayoutMk cId="3922631633" sldId="2147483674"/>
              <ac:spMk id="9" creationId="{B4BF5FAC-F9D3-7CCD-2DEB-4A3806FA24F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58" creationId="{0EA4417B-BBC9-59E1-5EA6-899EC1D71589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68" creationId="{5E63F1FF-4701-7B62-7540-B56F6C8AE47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0" creationId="{71D89A1B-A12D-041E-FF5A-840303A7B39D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43:52.800" v="200" actId="14100"/>
          <pc:sldLayoutMkLst>
            <pc:docMk/>
            <pc:sldMasterMk cId="3847011924" sldId="2147483662"/>
            <pc:sldLayoutMk cId="4244987850" sldId="2147483675"/>
          </pc:sldLayoutMkLst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3" creationId="{071BBC93-F52B-F81E-10DF-27F87A770534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4" creationId="{4E1C0EB4-E912-0387-E6FF-4EB9B4DC9C0D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5" creationId="{0D976B5F-1178-D033-E0E6-7AD695D6815F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6" creationId="{9E8AF37C-4023-6B80-130B-70B489AD5478}"/>
            </ac:spMkLst>
          </pc:spChg>
          <pc:spChg chg="add mod">
            <ac:chgData name="Vanshika Singh" userId="48ea9e51-20d3-4cef-ba7b-56348b7542a6" providerId="ADAL" clId="{F0EDB277-F2DE-4CE4-A974-C357EF7E5EED}" dt="2024-06-01T01:43:52.800" v="200" actId="14100"/>
            <ac:spMkLst>
              <pc:docMk/>
              <pc:sldMasterMk cId="3847011924" sldId="2147483662"/>
              <pc:sldLayoutMk cId="4244987850" sldId="2147483675"/>
              <ac:spMk id="7" creationId="{D7486ADA-60D2-E07C-C5CB-37199822740D}"/>
            </ac:spMkLst>
          </pc:spChg>
          <pc:spChg chg="del">
            <ac:chgData name="Vanshika Singh" userId="48ea9e51-20d3-4cef-ba7b-56348b7542a6" providerId="ADAL" clId="{F0EDB277-F2DE-4CE4-A974-C357EF7E5EED}" dt="2024-06-01T01:40:20.209" v="161" actId="478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6.482" v="336" actId="14100"/>
          <pc:sldLayoutMkLst>
            <pc:docMk/>
            <pc:sldMasterMk cId="3847011924" sldId="2147483662"/>
            <pc:sldLayoutMk cId="1070469293" sldId="2147483676"/>
          </pc:sldLayoutMkLst>
          <pc:spChg chg="del mod">
            <ac:chgData name="Vanshika Singh" userId="48ea9e51-20d3-4cef-ba7b-56348b7542a6" providerId="ADAL" clId="{F0EDB277-F2DE-4CE4-A974-C357EF7E5EED}" dt="2024-06-01T01:43:58.267" v="201" actId="478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4" creationId="{07D8A3CE-774A-4A3D-89DD-218FC6E2F1D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5" creationId="{EED49E55-0421-F11C-7D5E-420D7496BF12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6" creationId="{B3481279-D54A-F46B-2B23-042E4226EA7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7" creationId="{556098B9-28EE-F3E3-C613-1B35A6C12FA0}"/>
            </ac:spMkLst>
          </pc:spChg>
          <pc:spChg chg="add mod">
            <ac:chgData name="Vanshika Singh" userId="48ea9e51-20d3-4cef-ba7b-56348b7542a6" providerId="ADAL" clId="{F0EDB277-F2DE-4CE4-A974-C357EF7E5EED}" dt="2024-06-01T01:58:16.482" v="336" actId="14100"/>
            <ac:spMkLst>
              <pc:docMk/>
              <pc:sldMasterMk cId="3847011924" sldId="2147483662"/>
              <pc:sldLayoutMk cId="1070469293" sldId="2147483676"/>
              <ac:spMk id="9" creationId="{DA4C3511-AC9D-D14A-AB42-6069FDD2096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8" creationId="{D4D32D7E-3415-C87D-2388-092E56DD9614}"/>
            </ac:cxnSpMkLst>
          </pc:cxnChg>
        </pc:sldLayoutChg>
        <pc:sldLayoutChg chg="add del">
          <pc:chgData name="Vanshika Singh" userId="48ea9e51-20d3-4cef-ba7b-56348b7542a6" providerId="ADAL" clId="{F0EDB277-F2DE-4CE4-A974-C357EF7E5EED}" dt="2024-06-01T01:56:25.930" v="312" actId="2696"/>
          <pc:sldLayoutMkLst>
            <pc:docMk/>
            <pc:sldMasterMk cId="3847011924" sldId="2147483662"/>
            <pc:sldLayoutMk cId="1827583780" sldId="2147483677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092" v="313" actId="2696"/>
          <pc:sldLayoutMkLst>
            <pc:docMk/>
            <pc:sldMasterMk cId="3847011924" sldId="2147483662"/>
            <pc:sldLayoutMk cId="391683650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277" v="314" actId="2696"/>
          <pc:sldLayoutMkLst>
            <pc:docMk/>
            <pc:sldMasterMk cId="3847011924" sldId="2147483662"/>
            <pc:sldLayoutMk cId="781755267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452" v="315" actId="2696"/>
          <pc:sldLayoutMkLst>
            <pc:docMk/>
            <pc:sldMasterMk cId="3847011924" sldId="2147483662"/>
            <pc:sldLayoutMk cId="3819412679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675" v="316" actId="2696"/>
          <pc:sldLayoutMkLst>
            <pc:docMk/>
            <pc:sldMasterMk cId="3847011924" sldId="2147483662"/>
            <pc:sldLayoutMk cId="397231081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891" v="317" actId="2696"/>
          <pc:sldLayoutMkLst>
            <pc:docMk/>
            <pc:sldMasterMk cId="3847011924" sldId="2147483662"/>
            <pc:sldLayoutMk cId="757849997" sldId="2147483682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103" v="318" actId="2696"/>
          <pc:sldLayoutMkLst>
            <pc:docMk/>
            <pc:sldMasterMk cId="3847011924" sldId="2147483662"/>
            <pc:sldLayoutMk cId="122643797" sldId="2147483683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288" v="319" actId="2696"/>
          <pc:sldLayoutMkLst>
            <pc:docMk/>
            <pc:sldMasterMk cId="3847011924" sldId="2147483662"/>
            <pc:sldLayoutMk cId="2953646914" sldId="2147483684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462" v="320" actId="2696"/>
          <pc:sldLayoutMkLst>
            <pc:docMk/>
            <pc:sldMasterMk cId="3847011924" sldId="2147483662"/>
            <pc:sldLayoutMk cId="909794407" sldId="2147483685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824" v="322" actId="2696"/>
          <pc:sldLayoutMkLst>
            <pc:docMk/>
            <pc:sldMasterMk cId="3847011924" sldId="2147483662"/>
            <pc:sldLayoutMk cId="2386000233" sldId="2147483686"/>
          </pc:sldLayoutMkLst>
        </pc:sldLayoutChg>
        <pc:sldLayoutChg chg="addSp modSp add del">
          <pc:chgData name="Vanshika Singh" userId="48ea9e51-20d3-4cef-ba7b-56348b7542a6" providerId="ADAL" clId="{F0EDB277-F2DE-4CE4-A974-C357EF7E5EED}" dt="2024-06-01T01:56:27.643" v="321" actId="2696"/>
          <pc:sldLayoutMkLst>
            <pc:docMk/>
            <pc:sldMasterMk cId="3847011924" sldId="2147483662"/>
            <pc:sldLayoutMk cId="746632749" sldId="2147483687"/>
          </pc:sldLayoutMkLst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2" creationId="{0837829A-CF21-803A-6CBB-F5E471621A24}"/>
            </ac:spMkLst>
          </pc:spChg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5" creationId="{4C0B4FF7-5D72-0B6E-77E2-A57EB11FD0EB}"/>
            </ac:spMkLst>
          </pc:sp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3" creationId="{D32ED441-B75D-43C5-40C2-893F47E46CCC}"/>
            </ac:cxnSpMkLst>
          </pc:cxn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4" creationId="{8E1447E6-5F69-E5C1-3489-1036237C2FCD}"/>
            </ac:cxnSpMkLst>
          </pc:cxnChg>
        </pc:sldLayoutChg>
      </pc:sldMasterChg>
      <pc:sldMasterChg chg="modSp add del mod addSldLayout delSldLayout">
        <pc:chgData name="Vanshika Singh" userId="48ea9e51-20d3-4cef-ba7b-56348b7542a6" providerId="ADAL" clId="{F0EDB277-F2DE-4CE4-A974-C357EF7E5EED}" dt="2024-06-01T01:59:47.333" v="342" actId="2696"/>
        <pc:sldMasterMkLst>
          <pc:docMk/>
          <pc:sldMasterMk cId="596120668" sldId="2147483677"/>
        </pc:sldMasterMkLst>
        <pc:spChg chg="mod">
          <ac:chgData name="Vanshika Singh" userId="48ea9e51-20d3-4cef-ba7b-56348b7542a6" providerId="ADAL" clId="{F0EDB277-F2DE-4CE4-A974-C357EF7E5EED}" dt="2024-06-01T00:05:28.113" v="50" actId="1076"/>
          <ac:spMkLst>
            <pc:docMk/>
            <pc:sldMasterMk cId="596120668" sldId="2147483677"/>
            <ac:spMk id="4" creationId="{990F9CDC-07A0-77BF-3E35-FB17A53C36F5}"/>
          </ac:spMkLst>
        </pc:spChg>
        <pc:sldLayoutChg chg="add del">
          <pc:chgData name="Vanshika Singh" userId="48ea9e51-20d3-4cef-ba7b-56348b7542a6" providerId="ADAL" clId="{F0EDB277-F2DE-4CE4-A974-C357EF7E5EED}" dt="2024-06-01T01:59:47.278" v="337" actId="2696"/>
          <pc:sldLayoutMkLst>
            <pc:docMk/>
            <pc:sldMasterMk cId="596120668" sldId="2147483677"/>
            <pc:sldLayoutMk cId="2144491557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00" v="338" actId="2696"/>
          <pc:sldLayoutMkLst>
            <pc:docMk/>
            <pc:sldMasterMk cId="596120668" sldId="2147483677"/>
            <pc:sldLayoutMk cId="3611154610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16" v="339" actId="2696"/>
          <pc:sldLayoutMkLst>
            <pc:docMk/>
            <pc:sldMasterMk cId="596120668" sldId="2147483677"/>
            <pc:sldLayoutMk cId="847266247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3" v="340" actId="2696"/>
          <pc:sldLayoutMkLst>
            <pc:docMk/>
            <pc:sldMasterMk cId="596120668" sldId="2147483677"/>
            <pc:sldLayoutMk cId="169844394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7" v="341" actId="2696"/>
          <pc:sldLayoutMkLst>
            <pc:docMk/>
            <pc:sldMasterMk cId="596120668" sldId="2147483677"/>
            <pc:sldLayoutMk cId="731560508" sldId="2147483682"/>
          </pc:sldLayoutMkLst>
        </pc:sldLayoutChg>
      </pc:sldMasterChg>
    </pc:docChg>
  </pc:docChgLst>
  <pc:docChgLst>
    <pc:chgData name="Vanshika Singh" userId="3196d596de941265" providerId="LiveId" clId="{F811DB07-A319-44DD-8611-6A8BEBB49DEE}"/>
    <pc:docChg chg="undo redo custSel addSld delSld modSld sldOrd modMainMaster addSection modSection">
      <pc:chgData name="Vanshika Singh" userId="3196d596de941265" providerId="LiveId" clId="{F811DB07-A319-44DD-8611-6A8BEBB49DEE}" dt="2024-05-31T21:16:11.671" v="1205" actId="1076"/>
      <pc:docMkLst>
        <pc:docMk/>
      </pc:docMkLst>
      <pc:sldChg chg="addSp delSp modSp del">
        <pc:chgData name="Vanshika Singh" userId="3196d596de941265" providerId="LiveId" clId="{F811DB07-A319-44DD-8611-6A8BEBB49DEE}" dt="2024-05-31T08:55:49.830" v="21" actId="47"/>
        <pc:sldMkLst>
          <pc:docMk/>
          <pc:sldMk cId="516446713" sldId="256"/>
        </pc:sldMkLst>
        <pc:picChg chg="add del mod">
          <ac:chgData name="Vanshika Singh" userId="3196d596de941265" providerId="LiveId" clId="{F811DB07-A319-44DD-8611-6A8BEBB49DEE}" dt="2024-05-31T08:55:37.692" v="18" actId="478"/>
          <ac:picMkLst>
            <pc:docMk/>
            <pc:sldMk cId="516446713" sldId="256"/>
            <ac:picMk id="10" creationId="{78045EEB-205D-9E70-261A-1408EEA5C2BC}"/>
          </ac:picMkLst>
        </pc:picChg>
        <pc:picChg chg="add mod">
          <ac:chgData name="Vanshika Singh" userId="3196d596de941265" providerId="LiveId" clId="{F811DB07-A319-44DD-8611-6A8BEBB49DEE}" dt="2024-05-31T08:55:01.901" v="14" actId="1076"/>
          <ac:picMkLst>
            <pc:docMk/>
            <pc:sldMk cId="516446713" sldId="256"/>
            <ac:picMk id="11" creationId="{082A1844-0AD1-0E25-DDDB-BC47363AE881}"/>
          </ac:picMkLst>
        </pc:picChg>
        <pc:picChg chg="add mod">
          <ac:chgData name="Vanshika Singh" userId="3196d596de941265" providerId="LiveId" clId="{F811DB07-A319-44DD-8611-6A8BEBB49DEE}" dt="2024-05-31T08:55:02.296" v="15" actId="1076"/>
          <ac:picMkLst>
            <pc:docMk/>
            <pc:sldMk cId="516446713" sldId="256"/>
            <ac:picMk id="12" creationId="{889EDF1F-4069-782E-E329-85D66A19CC9D}"/>
          </ac:picMkLst>
        </pc:picChg>
        <pc:picChg chg="add mod">
          <ac:chgData name="Vanshika Singh" userId="3196d596de941265" providerId="LiveId" clId="{F811DB07-A319-44DD-8611-6A8BEBB49DEE}" dt="2024-05-31T08:55:02.583" v="16" actId="1076"/>
          <ac:picMkLst>
            <pc:docMk/>
            <pc:sldMk cId="516446713" sldId="256"/>
            <ac:picMk id="13" creationId="{D5CE6F03-2040-15ED-6CD8-B6FEE8F45752}"/>
          </ac:picMkLst>
        </pc:picChg>
        <pc:picChg chg="add mod">
          <ac:chgData name="Vanshika Singh" userId="3196d596de941265" providerId="LiveId" clId="{F811DB07-A319-44DD-8611-6A8BEBB49DEE}" dt="2024-05-31T08:55:01.075" v="12" actId="1076"/>
          <ac:picMkLst>
            <pc:docMk/>
            <pc:sldMk cId="516446713" sldId="256"/>
            <ac:picMk id="14" creationId="{55CB4A82-0D1A-2603-C470-922C8C6C8DB0}"/>
          </ac:picMkLst>
        </pc:picChg>
        <pc:picChg chg="add mod">
          <ac:chgData name="Vanshika Singh" userId="3196d596de941265" providerId="LiveId" clId="{F811DB07-A319-44DD-8611-6A8BEBB49DEE}" dt="2024-05-31T08:55:01.248" v="13" actId="1076"/>
          <ac:picMkLst>
            <pc:docMk/>
            <pc:sldMk cId="516446713" sldId="256"/>
            <ac:picMk id="15" creationId="{D8BD3296-7136-0B36-122E-67826B1E802E}"/>
          </ac:picMkLst>
        </pc:picChg>
      </pc:sldChg>
      <pc:sldChg chg="addSp delSp modSp new mod ord chgLayout">
        <pc:chgData name="Vanshika Singh" userId="3196d596de941265" providerId="LiveId" clId="{F811DB07-A319-44DD-8611-6A8BEBB49DEE}" dt="2024-05-31T21:13:49.079" v="1184"/>
        <pc:sldMkLst>
          <pc:docMk/>
          <pc:sldMk cId="2907803055" sldId="257"/>
        </pc:sldMkLst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2" creationId="{7F6BF319-20E5-589A-FA9D-96C0072FE78B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3" creationId="{33349D1A-83EF-5BAA-B73E-56A542E96BF2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4" creationId="{041F90E2-A6DE-9701-9E3C-E430B3B5833D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5" creationId="{6656F629-C5E4-28BD-EA86-851F74244516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6" creationId="{9A2C36AB-EFC7-2D44-8494-6C1A2AFD7595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7" creationId="{A0A6738F-3465-0D25-F32B-5323D6AC5A53}"/>
          </ac:spMkLst>
        </pc:spChg>
        <pc:spChg chg="add mod ord">
          <ac:chgData name="Vanshika Singh" userId="3196d596de941265" providerId="LiveId" clId="{F811DB07-A319-44DD-8611-6A8BEBB49DEE}" dt="2024-05-31T09:01:04.816" v="90" actId="2711"/>
          <ac:spMkLst>
            <pc:docMk/>
            <pc:sldMk cId="2907803055" sldId="257"/>
            <ac:spMk id="8" creationId="{EF6ED0CD-1B05-7C7F-6841-FD2DBE7CB2E2}"/>
          </ac:spMkLst>
        </pc:spChg>
        <pc:spChg chg="add del mod ord">
          <ac:chgData name="Vanshika Singh" userId="3196d596de941265" providerId="LiveId" clId="{F811DB07-A319-44DD-8611-6A8BEBB49DEE}" dt="2024-05-31T09:04:34.302" v="181" actId="478"/>
          <ac:spMkLst>
            <pc:docMk/>
            <pc:sldMk cId="2907803055" sldId="257"/>
            <ac:spMk id="9" creationId="{2FAC5EF2-20F9-ECB1-D29F-9610907D2765}"/>
          </ac:spMkLst>
        </pc:spChg>
        <pc:spChg chg="add mod ord">
          <ac:chgData name="Vanshika Singh" userId="3196d596de941265" providerId="LiveId" clId="{F811DB07-A319-44DD-8611-6A8BEBB49DEE}" dt="2024-05-31T09:03:38.247" v="142" actId="20577"/>
          <ac:spMkLst>
            <pc:docMk/>
            <pc:sldMk cId="2907803055" sldId="257"/>
            <ac:spMk id="10" creationId="{3A59C01D-82EB-5D87-C0B9-00B1EB7CBCD3}"/>
          </ac:spMkLst>
        </pc:spChg>
        <pc:spChg chg="add mod ord">
          <ac:chgData name="Vanshika Singh" userId="3196d596de941265" providerId="LiveId" clId="{F811DB07-A319-44DD-8611-6A8BEBB49DEE}" dt="2024-05-31T21:06:55.548" v="1137" actId="207"/>
          <ac:spMkLst>
            <pc:docMk/>
            <pc:sldMk cId="2907803055" sldId="257"/>
            <ac:spMk id="11" creationId="{BB9A6267-53A9-B776-3D75-7228700061A1}"/>
          </ac:spMkLst>
        </pc:spChg>
        <pc:spChg chg="add mod ord">
          <ac:chgData name="Vanshika Singh" userId="3196d596de941265" providerId="LiveId" clId="{F811DB07-A319-44DD-8611-6A8BEBB49DEE}" dt="2024-05-31T09:04:28.810" v="180" actId="20577"/>
          <ac:spMkLst>
            <pc:docMk/>
            <pc:sldMk cId="2907803055" sldId="257"/>
            <ac:spMk id="12" creationId="{23621AAB-6394-C6F4-5648-E0185BE20CC5}"/>
          </ac:spMkLst>
        </pc:spChg>
        <pc:spChg chg="add mod ord">
          <ac:chgData name="Vanshika Singh" userId="3196d596de941265" providerId="LiveId" clId="{F811DB07-A319-44DD-8611-6A8BEBB49DEE}" dt="2024-05-31T09:04:22.899" v="172" actId="20577"/>
          <ac:spMkLst>
            <pc:docMk/>
            <pc:sldMk cId="2907803055" sldId="257"/>
            <ac:spMk id="13" creationId="{C6019273-7E71-6975-FA5E-9741A6BAC9E5}"/>
          </ac:spMkLst>
        </pc:spChg>
        <pc:spChg chg="add mod">
          <ac:chgData name="Vanshika Singh" userId="3196d596de941265" providerId="LiveId" clId="{F811DB07-A319-44DD-8611-6A8BEBB49DEE}" dt="2024-05-31T08:59:04.309" v="64"/>
          <ac:spMkLst>
            <pc:docMk/>
            <pc:sldMk cId="2907803055" sldId="257"/>
            <ac:spMk id="15" creationId="{E5BAC98A-6D83-518E-2DF4-3FF6814CD8AC}"/>
          </ac:spMkLst>
        </pc:spChg>
        <pc:picChg chg="add mod">
          <ac:chgData name="Vanshika Singh" userId="3196d596de941265" providerId="LiveId" clId="{F811DB07-A319-44DD-8611-6A8BEBB49DEE}" dt="2024-05-31T20:49:53.373" v="1131"/>
          <ac:picMkLst>
            <pc:docMk/>
            <pc:sldMk cId="2907803055" sldId="257"/>
            <ac:picMk id="14" creationId="{C9BDFC1D-E453-1BA3-2E9B-F8CC08404896}"/>
          </ac:picMkLst>
        </pc:picChg>
        <pc:picChg chg="add mod">
          <ac:chgData name="Vanshika Singh" userId="3196d596de941265" providerId="LiveId" clId="{F811DB07-A319-44DD-8611-6A8BEBB49DEE}" dt="2024-05-31T08:59:04.309" v="64"/>
          <ac:picMkLst>
            <pc:docMk/>
            <pc:sldMk cId="2907803055" sldId="257"/>
            <ac:picMk id="16" creationId="{BFAF14D6-F47B-2520-F1DF-4CA027570279}"/>
          </ac:picMkLst>
        </pc:picChg>
        <pc:picChg chg="add mod">
          <ac:chgData name="Vanshika Singh" userId="3196d596de941265" providerId="LiveId" clId="{F811DB07-A319-44DD-8611-6A8BEBB49DEE}" dt="2024-05-31T20:49:44.315" v="1129"/>
          <ac:picMkLst>
            <pc:docMk/>
            <pc:sldMk cId="2907803055" sldId="257"/>
            <ac:picMk id="17" creationId="{ED668C1B-68A4-5192-4E0B-95D86809ED1C}"/>
          </ac:picMkLst>
        </pc:picChg>
        <pc:picChg chg="add mod">
          <ac:chgData name="Vanshika Singh" userId="3196d596de941265" providerId="LiveId" clId="{F811DB07-A319-44DD-8611-6A8BEBB49DEE}" dt="2024-05-31T20:49:59.216" v="1132"/>
          <ac:picMkLst>
            <pc:docMk/>
            <pc:sldMk cId="2907803055" sldId="257"/>
            <ac:picMk id="18" creationId="{8AF89B88-9239-DD8A-CFA8-C61EE88C3786}"/>
          </ac:picMkLst>
        </pc:picChg>
        <pc:picChg chg="add mod modCrop">
          <ac:chgData name="Vanshika Singh" userId="3196d596de941265" providerId="LiveId" clId="{F811DB07-A319-44DD-8611-6A8BEBB49DEE}" dt="2024-05-31T20:49:38.732" v="1128"/>
          <ac:picMkLst>
            <pc:docMk/>
            <pc:sldMk cId="2907803055" sldId="257"/>
            <ac:picMk id="19" creationId="{8C897B55-F040-041F-0717-401AC2D0134A}"/>
          </ac:picMkLst>
        </pc:picChg>
        <pc:picChg chg="add mod modCrop">
          <ac:chgData name="Vanshika Singh" userId="3196d596de941265" providerId="LiveId" clId="{F811DB07-A319-44DD-8611-6A8BEBB49DEE}" dt="2024-05-31T09:01:21.109" v="94"/>
          <ac:picMkLst>
            <pc:docMk/>
            <pc:sldMk cId="2907803055" sldId="257"/>
            <ac:picMk id="20" creationId="{DD2667C8-B1AB-FBA5-1515-69B850741DB5}"/>
          </ac:picMkLst>
        </pc:picChg>
        <pc:picChg chg="add mod">
          <ac:chgData name="Vanshika Singh" userId="3196d596de941265" providerId="LiveId" clId="{F811DB07-A319-44DD-8611-6A8BEBB49DEE}" dt="2024-05-31T16:41:04.358" v="402" actId="1076"/>
          <ac:picMkLst>
            <pc:docMk/>
            <pc:sldMk cId="2907803055" sldId="257"/>
            <ac:picMk id="21" creationId="{83B56001-9E8F-C977-282E-CCB1EE0259C8}"/>
          </ac:picMkLst>
        </pc:picChg>
      </pc:sldChg>
      <pc:sldChg chg="new del">
        <pc:chgData name="Vanshika Singh" userId="3196d596de941265" providerId="LiveId" clId="{F811DB07-A319-44DD-8611-6A8BEBB49DEE}" dt="2024-05-31T09:00:56.308" v="88" actId="680"/>
        <pc:sldMkLst>
          <pc:docMk/>
          <pc:sldMk cId="1586946331" sldId="258"/>
        </pc:sldMkLst>
      </pc:sldChg>
      <pc:sldChg chg="addSp delSp modSp new mod ord modClrScheme chgLayout">
        <pc:chgData name="Vanshika Singh" userId="3196d596de941265" providerId="LiveId" clId="{F811DB07-A319-44DD-8611-6A8BEBB49DEE}" dt="2024-05-31T21:16:11.671" v="1205" actId="1076"/>
        <pc:sldMkLst>
          <pc:docMk/>
          <pc:sldMk cId="3943595619" sldId="258"/>
        </pc:sldMkLst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2" creationId="{2EF59649-7E35-754B-A278-0E6D72507856}"/>
          </ac:spMkLst>
        </pc:spChg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3" creationId="{EEBB2B4A-9AE4-EFD1-D02A-923333E6FCF9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4" creationId="{5601CCCB-8F86-34B7-F844-EB73CFB61A95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5" creationId="{2D79C445-72CC-B941-E70A-B9FECCB088ED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6" creationId="{41761C35-2DC4-5E14-0A34-D4C7EAEA262C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7" creationId="{66F100F7-CD6F-C082-9BA4-8AB818BEBA59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8" creationId="{81EE9D2F-A8E3-019E-3EC5-F9032D811647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9" creationId="{325DC612-1A9C-DDD6-FDDE-2DC947D5A79B}"/>
          </ac:spMkLst>
        </pc:spChg>
        <pc:spChg chg="add mod">
          <ac:chgData name="Vanshika Singh" userId="3196d596de941265" providerId="LiveId" clId="{F811DB07-A319-44DD-8611-6A8BEBB49DEE}" dt="2024-05-31T16:46:52.700" v="471" actId="1076"/>
          <ac:spMkLst>
            <pc:docMk/>
            <pc:sldMk cId="3943595619" sldId="258"/>
            <ac:spMk id="10" creationId="{EF35C1E7-3E08-D2AD-BD7C-6BA45D38A301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11" creationId="{D2E5D0E7-68D6-95E5-F868-F5A9294DDBC6}"/>
          </ac:spMkLst>
        </pc:spChg>
        <pc:grpChg chg="add mod">
          <ac:chgData name="Vanshika Singh" userId="3196d596de941265" providerId="LiveId" clId="{F811DB07-A319-44DD-8611-6A8BEBB49DEE}" dt="2024-05-31T16:45:03.783" v="462" actId="2711"/>
          <ac:grpSpMkLst>
            <pc:docMk/>
            <pc:sldMk cId="3943595619" sldId="258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16:11.671" v="1205" actId="1076"/>
          <ac:grpSpMkLst>
            <pc:docMk/>
            <pc:sldMk cId="3943595619" sldId="258"/>
            <ac:grpSpMk id="20" creationId="{24974698-A8B1-9D05-2D8A-074F3D7F7331}"/>
          </ac:grpSpMkLst>
        </pc:grp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2" creationId="{64D4776F-649F-1B10-73D4-A99C8F4D9277}"/>
          </ac:picMkLst>
        </pc:picChg>
        <pc:picChg chg="add del mod">
          <ac:chgData name="Vanshika Singh" userId="3196d596de941265" providerId="LiveId" clId="{F811DB07-A319-44DD-8611-6A8BEBB49DEE}" dt="2024-05-31T09:08:17.678" v="310" actId="478"/>
          <ac:picMkLst>
            <pc:docMk/>
            <pc:sldMk cId="3943595619" sldId="258"/>
            <ac:picMk id="13" creationId="{0988DFB2-E89E-8FD5-B2F4-AB8EDEF947BA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4" creationId="{90859CE4-9090-BD75-3D12-29FC9F5BD7F5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6" creationId="{5F6C6CFB-22CF-FD18-4739-3FC91B7EF687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7" creationId="{2164D91A-90B9-5EAE-FC83-7B5D4A0CD658}"/>
          </ac:picMkLst>
        </pc:pic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9" creationId="{EFDF5579-2224-D641-F821-0980E0EE52BD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1" creationId="{AB3D5748-DE51-29DC-74C6-DA4FF184FD6E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2" creationId="{92BECBA2-AD05-773E-3E80-E5074BFBA90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2345720318" sldId="259"/>
        </pc:sldMkLst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3" creationId="{F354DACF-34CE-2D10-E0A0-B936192563FD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4" creationId="{66630A3D-466F-1FFD-896C-D70BEBBB58F8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5" creationId="{851D080C-7462-A1C0-91A0-EE5CD7F74BF8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1" creationId="{D2E5D0E7-68D6-95E5-F868-F5A9294DDBC6}"/>
          </ac:spMkLst>
        </pc:spChg>
        <pc:spChg chg="add mod">
          <ac:chgData name="Vanshika Singh" userId="3196d596de941265" providerId="LiveId" clId="{F811DB07-A319-44DD-8611-6A8BEBB49DEE}" dt="2024-05-31T16:47:07.011" v="473" actId="1076"/>
          <ac:spMkLst>
            <pc:docMk/>
            <pc:sldMk cId="2345720318" sldId="259"/>
            <ac:spMk id="20" creationId="{AB3A9525-ACF8-0825-B202-5BE83CCA0A30}"/>
          </ac:spMkLst>
        </pc:spChg>
        <pc:spChg chg="add mod">
          <ac:chgData name="Vanshika Singh" userId="3196d596de941265" providerId="LiveId" clId="{F811DB07-A319-44DD-8611-6A8BEBB49DEE}" dt="2024-05-31T16:47:09.807" v="474" actId="1076"/>
          <ac:spMkLst>
            <pc:docMk/>
            <pc:sldMk cId="2345720318" sldId="259"/>
            <ac:spMk id="21" creationId="{7AF93C57-2C3F-414F-2716-600A90DB9E6C}"/>
          </ac:spMkLst>
        </pc:spChg>
        <pc:spChg chg="add mod">
          <ac:chgData name="Vanshika Singh" userId="3196d596de941265" providerId="LiveId" clId="{F811DB07-A319-44DD-8611-6A8BEBB49DEE}" dt="2024-05-31T16:47:00.381" v="472" actId="255"/>
          <ac:spMkLst>
            <pc:docMk/>
            <pc:sldMk cId="2345720318" sldId="259"/>
            <ac:spMk id="22" creationId="{BB89A17A-C28D-D2F6-2F54-2E4F10F52F38}"/>
          </ac:spMkLst>
        </pc:spChg>
        <pc:grpChg chg="del">
          <ac:chgData name="Vanshika Singh" userId="3196d596de941265" providerId="LiveId" clId="{F811DB07-A319-44DD-8611-6A8BEBB49DEE}" dt="2024-05-31T09:09:32.102" v="340" actId="478"/>
          <ac:grpSpMkLst>
            <pc:docMk/>
            <pc:sldMk cId="2345720318" sldId="259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2" creationId="{AD56735B-9B7A-E6AE-FE40-4D17A6E50420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6" creationId="{20C6DD74-FBA4-9257-AD4D-FA5B66293506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13" creationId="{C51DF3C6-60A3-B2BF-59E1-E4F2BBD73011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19" creationId="{5B614680-BBBF-8605-EED7-BD1F8939D6DA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3" creationId="{70E63B4A-7BE7-54FA-2B9F-61865AA9494B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4" creationId="{E80B128D-9ED2-453F-A1FA-A751A427D255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5" creationId="{4418EAB2-A34F-F0FE-B41F-0C9D7E688A5D}"/>
          </ac:picMkLst>
        </pc:picChg>
      </pc:sldChg>
      <pc:sldChg chg="addSp delSp modSp add mod ord">
        <pc:chgData name="Vanshika Singh" userId="3196d596de941265" providerId="LiveId" clId="{F811DB07-A319-44DD-8611-6A8BEBB49DEE}" dt="2024-05-31T21:15:18.196" v="1198" actId="122"/>
        <pc:sldMkLst>
          <pc:docMk/>
          <pc:sldMk cId="2063618345" sldId="260"/>
        </pc:sldMkLst>
        <pc:spChg chg="add mod">
          <ac:chgData name="Vanshika Singh" userId="3196d596de941265" providerId="LiveId" clId="{F811DB07-A319-44DD-8611-6A8BEBB49DEE}" dt="2024-05-31T21:15:18.196" v="1198" actId="122"/>
          <ac:spMkLst>
            <pc:docMk/>
            <pc:sldMk cId="2063618345" sldId="260"/>
            <ac:spMk id="2" creationId="{7424C2B3-45E7-BEC9-DAB3-2CBA91E03DB9}"/>
          </ac:spMkLst>
        </pc:spChg>
        <pc:spChg chg="add mod">
          <ac:chgData name="Vanshika Singh" userId="3196d596de941265" providerId="LiveId" clId="{F811DB07-A319-44DD-8611-6A8BEBB49DEE}" dt="2024-05-31T19:36:59.345" v="924" actId="1076"/>
          <ac:spMkLst>
            <pc:docMk/>
            <pc:sldMk cId="2063618345" sldId="260"/>
            <ac:spMk id="6" creationId="{1E69F133-AE0D-A556-A2D7-30861CF9AE16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0:52.471" v="358" actId="478"/>
          <ac:grpSpMkLst>
            <pc:docMk/>
            <pc:sldMk cId="2063618345" sldId="260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08:51.727" v="1155" actId="164"/>
          <ac:grpSpMkLst>
            <pc:docMk/>
            <pc:sldMk cId="2063618345" sldId="260"/>
            <ac:grpSpMk id="19" creationId="{AEED574A-5D25-035A-5812-C3F603821439}"/>
          </ac:grpSpMkLst>
        </pc:grpChg>
        <pc:picChg chg="add mod">
          <ac:chgData name="Vanshika Singh" userId="3196d596de941265" providerId="LiveId" clId="{F811DB07-A319-44DD-8611-6A8BEBB49DEE}" dt="2024-05-31T21:09:07.639" v="1156"/>
          <ac:picMkLst>
            <pc:docMk/>
            <pc:sldMk cId="2063618345" sldId="260"/>
            <ac:picMk id="3" creationId="{CC2E78F2-69D7-FD2E-DC3B-3FC540C00444}"/>
          </ac:picMkLst>
        </pc:picChg>
        <pc:picChg chg="add mod">
          <ac:chgData name="Vanshika Singh" userId="3196d596de941265" providerId="LiveId" clId="{F811DB07-A319-44DD-8611-6A8BEBB49DEE}" dt="2024-05-31T21:08:51.727" v="1155" actId="164"/>
          <ac:picMkLst>
            <pc:docMk/>
            <pc:sldMk cId="2063618345" sldId="260"/>
            <ac:picMk id="4" creationId="{00F3A164-2957-3B6C-5D48-285429874D1C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5" creationId="{86BBD1D3-E3D2-CCC1-F243-F0858F2040BD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13" creationId="{36FF22F8-55A1-53D9-4D6F-4E268D3F6C0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5" creationId="{8B529B97-1906-065C-761A-1F157802339F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378276230" sldId="261"/>
        </pc:sldMkLst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3" creationId="{84849E1C-DD1E-196F-81F9-DB4FD06A017F}"/>
          </ac:spMkLst>
        </pc:spChg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5" creationId="{681FBEC8-001E-55D6-B947-D787C2BC9A0E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1:59.985" v="385" actId="478"/>
          <ac:grpSpMkLst>
            <pc:docMk/>
            <pc:sldMk cId="378276230" sldId="261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21:12:00.764" v="1167"/>
          <ac:picMkLst>
            <pc:docMk/>
            <pc:sldMk cId="378276230" sldId="261"/>
            <ac:picMk id="2" creationId="{396D6624-4D0F-28AC-7F09-362129E142B7}"/>
          </ac:picMkLst>
        </pc:picChg>
        <pc:picChg chg="add mod">
          <ac:chgData name="Vanshika Singh" userId="3196d596de941265" providerId="LiveId" clId="{F811DB07-A319-44DD-8611-6A8BEBB49DEE}" dt="2024-05-31T09:13:11.137" v="400" actId="3626"/>
          <ac:picMkLst>
            <pc:docMk/>
            <pc:sldMk cId="378276230" sldId="261"/>
            <ac:picMk id="4" creationId="{16276518-8AAA-94E9-618A-BFCF769F2213}"/>
          </ac:picMkLst>
        </pc:picChg>
        <pc:picChg chg="add mod">
          <ac:chgData name="Vanshika Singh" userId="3196d596de941265" providerId="LiveId" clId="{F811DB07-A319-44DD-8611-6A8BEBB49DEE}" dt="2024-05-31T16:41:28.738" v="410" actId="1076"/>
          <ac:picMkLst>
            <pc:docMk/>
            <pc:sldMk cId="378276230" sldId="261"/>
            <ac:picMk id="6" creationId="{C4752282-C428-1E70-D84F-45F27EAC2591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2" creationId="{64D4776F-649F-1B10-73D4-A99C8F4D9277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5" creationId="{8B529B97-1906-065C-761A-1F157802339F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2606149362" sldId="262"/>
        </pc:sldMkLst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2" creationId="{0342E2B0-BBF4-D753-1202-38460A87D1A9}"/>
          </ac:spMkLst>
        </pc:spChg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3" creationId="{D6D5A20A-8D5F-DBB9-02B7-DB3CE0939E6A}"/>
          </ac:spMkLst>
        </pc:spChg>
        <pc:spChg chg="add mod ord">
          <ac:chgData name="Vanshika Singh" userId="3196d596de941265" providerId="LiveId" clId="{F811DB07-A319-44DD-8611-6A8BEBB49DEE}" dt="2024-05-31T18:15:58.761" v="778" actId="1076"/>
          <ac:spMkLst>
            <pc:docMk/>
            <pc:sldMk cId="2606149362" sldId="262"/>
            <ac:spMk id="4" creationId="{52C2D4FC-B5FE-47FB-DE5D-96F92D3350C1}"/>
          </ac:spMkLst>
        </pc:spChg>
        <pc:spChg chg="add del mod ord">
          <ac:chgData name="Vanshika Singh" userId="3196d596de941265" providerId="LiveId" clId="{F811DB07-A319-44DD-8611-6A8BEBB49DEE}" dt="2024-05-31T16:47:55.248" v="477" actId="478"/>
          <ac:spMkLst>
            <pc:docMk/>
            <pc:sldMk cId="2606149362" sldId="262"/>
            <ac:spMk id="5" creationId="{9D5C48C4-B265-968B-31D4-D6F0B6D75D82}"/>
          </ac:spMkLst>
        </pc:spChg>
        <pc:spChg chg="add mod ord">
          <ac:chgData name="Vanshika Singh" userId="3196d596de941265" providerId="LiveId" clId="{F811DB07-A319-44DD-8611-6A8BEBB49DEE}" dt="2024-05-31T16:46:33.095" v="468" actId="2711"/>
          <ac:spMkLst>
            <pc:docMk/>
            <pc:sldMk cId="2606149362" sldId="262"/>
            <ac:spMk id="6" creationId="{BCBB4117-6296-30E3-A48D-B4D1D7615EBD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7" creationId="{F7029987-D888-0A84-3C01-E97AE6083565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11" creationId="{A462E8DC-D282-AA70-ECF4-C1FE55A7F2E8}"/>
          </ac:spMkLst>
        </pc:spChg>
        <pc:picChg chg="add mod">
          <ac:chgData name="Vanshika Singh" userId="3196d596de941265" providerId="LiveId" clId="{F811DB07-A319-44DD-8611-6A8BEBB49DEE}" dt="2024-05-31T16:43:55.585" v="451" actId="1076"/>
          <ac:picMkLst>
            <pc:docMk/>
            <pc:sldMk cId="2606149362" sldId="262"/>
            <ac:picMk id="8" creationId="{C02CA2AC-A1A9-7BBC-3F0E-88892C13B2A2}"/>
          </ac:picMkLst>
        </pc:picChg>
        <pc:picChg chg="add mod">
          <ac:chgData name="Vanshika Singh" userId="3196d596de941265" providerId="LiveId" clId="{F811DB07-A319-44DD-8611-6A8BEBB49DEE}" dt="2024-05-31T16:43:50.288" v="449" actId="1076"/>
          <ac:picMkLst>
            <pc:docMk/>
            <pc:sldMk cId="2606149362" sldId="262"/>
            <ac:picMk id="9" creationId="{17668C02-2798-E2E8-F6BC-C2F430BF6978}"/>
          </ac:picMkLst>
        </pc:picChg>
        <pc:picChg chg="add mod">
          <ac:chgData name="Vanshika Singh" userId="3196d596de941265" providerId="LiveId" clId="{F811DB07-A319-44DD-8611-6A8BEBB49DEE}" dt="2024-05-31T21:11:11.846" v="1160"/>
          <ac:picMkLst>
            <pc:docMk/>
            <pc:sldMk cId="2606149362" sldId="262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16:49:58.187" v="485" actId="1076"/>
          <ac:picMkLst>
            <pc:docMk/>
            <pc:sldMk cId="2606149362" sldId="262"/>
            <ac:picMk id="13" creationId="{26E6EC96-5EAD-47BF-6EF7-E210B0D80628}"/>
          </ac:picMkLst>
        </pc:picChg>
        <pc:picChg chg="add mod">
          <ac:chgData name="Vanshika Singh" userId="3196d596de941265" providerId="LiveId" clId="{F811DB07-A319-44DD-8611-6A8BEBB49DEE}" dt="2024-05-31T21:09:37.260" v="1157"/>
          <ac:picMkLst>
            <pc:docMk/>
            <pc:sldMk cId="2606149362" sldId="262"/>
            <ac:picMk id="14" creationId="{CC06533E-87B9-3465-89FA-B02B39C3866D}"/>
          </ac:picMkLst>
        </pc:picChg>
        <pc:picChg chg="add mod">
          <ac:chgData name="Vanshika Singh" userId="3196d596de941265" providerId="LiveId" clId="{F811DB07-A319-44DD-8611-6A8BEBB49DEE}" dt="2024-05-31T21:09:48.678" v="1158"/>
          <ac:picMkLst>
            <pc:docMk/>
            <pc:sldMk cId="2606149362" sldId="262"/>
            <ac:picMk id="15" creationId="{8F246BB9-130D-84AF-5914-127948B56683}"/>
          </ac:picMkLst>
        </pc:picChg>
        <pc:picChg chg="add mod">
          <ac:chgData name="Vanshika Singh" userId="3196d596de941265" providerId="LiveId" clId="{F811DB07-A319-44DD-8611-6A8BEBB49DEE}" dt="2024-05-31T21:10:00.955" v="1159"/>
          <ac:picMkLst>
            <pc:docMk/>
            <pc:sldMk cId="2606149362" sldId="262"/>
            <ac:picMk id="16" creationId="{0C8BCA02-C789-471B-0E21-9D4D97FCE72D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1351230342" sldId="263"/>
        </pc:sldMkLst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2" creationId="{9D8FE1BE-EFFB-DD4F-B321-66192BBA4F9C}"/>
          </ac:spMkLst>
        </pc:spChg>
        <pc:spChg chg="del mod ord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3" creationId="{8B7D047F-5FCC-A023-0BD8-4966BA156578}"/>
          </ac:spMkLst>
        </pc:spChg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4" creationId="{5FDF4AF1-5AB6-442A-BFF2-CE32883FD11A}"/>
          </ac:spMkLst>
        </pc:spChg>
        <pc:spChg chg="add del mod or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5" creationId="{09DB2FA5-9D7C-E0A1-3F02-0BC2FF2C09B3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4" creationId="{C16C0C4B-4EA2-C78E-C352-2A8BF29F55E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5" creationId="{6B5FB136-B83C-7B74-54E8-CFA0C6562209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6" creationId="{82B880F7-60C0-DF72-AD3C-24E4FCD33B3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7" creationId="{2486DE2C-F177-6E86-79CA-D7A4A35FC5B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8" creationId="{E3415351-956D-02C0-2327-474DB254006E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9" creationId="{0529A838-E871-E7B9-3C89-BE174701F41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20" creationId="{7143D6BF-403F-0ED3-D69E-22AB344FD68B}"/>
          </ac:spMkLst>
        </pc:spChg>
        <pc:spChg chg="add del mod">
          <ac:chgData name="Vanshika Singh" userId="3196d596de941265" providerId="LiveId" clId="{F811DB07-A319-44DD-8611-6A8BEBB49DEE}" dt="2024-05-31T18:16:15.233" v="780" actId="700"/>
          <ac:spMkLst>
            <pc:docMk/>
            <pc:sldMk cId="1351230342" sldId="263"/>
            <ac:spMk id="21" creationId="{86F7FCC2-A624-B60F-C114-5F53952EEA1C}"/>
          </ac:spMkLst>
        </pc:spChg>
        <pc:spChg chg="add mod or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22" creationId="{382B0FF7-D402-63A9-C121-E49310FAC13D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1" creationId="{1A7B718B-2099-1584-CBC4-AD24C562E904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2" creationId="{763BB17B-8262-5F76-36E8-6E302E5967F7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3" creationId="{E4553543-22D8-6A6D-B081-83773133223C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4" creationId="{50E14366-3D70-1016-88D2-B7BEDE8BED1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5" creationId="{7E374D67-E6A5-9C91-7D36-6D4A45AE80A9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6" creationId="{AC2ACC49-ECBD-E293-4EA6-9AA65C75554A}"/>
          </ac:spMkLst>
        </pc:spChg>
        <pc:spChg chg="add del mod">
          <ac:chgData name="Vanshika Singh" userId="3196d596de941265" providerId="LiveId" clId="{F811DB07-A319-44DD-8611-6A8BEBB49DEE}" dt="2024-05-31T18:16:31.260" v="787" actId="478"/>
          <ac:spMkLst>
            <pc:docMk/>
            <pc:sldMk cId="1351230342" sldId="263"/>
            <ac:spMk id="37" creationId="{830FA1EA-6630-4F7A-050C-A1AFA584C15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8" creationId="{DB282CBA-F892-0AEE-BDC7-219EAF548982}"/>
          </ac:spMkLst>
        </pc:sp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6" creationId="{DB1D7237-B0B3-0FE7-0E84-A047FC74EE9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7" creationId="{755CECD3-8C03-3E62-C263-1BE652B114B1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8" creationId="{1BD41F63-A10D-7A46-DD15-9B88CE45C4FE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9" creationId="{16F54E50-78E3-F92B-F467-B8D50AB57882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0" creationId="{F63251D2-97BF-D3F1-3F38-179B46044CF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1" creationId="{0B067A6D-E556-BBD6-C2E9-79753097CE15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2" creationId="{5A9C5D44-D54E-0D3C-223D-20C271D432A4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3" creationId="{0FCE6D3D-4990-154A-9402-49C5763001AB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3" creationId="{EF4C2A1F-08EB-39B2-40D2-41C7DA8680C8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4" creationId="{B85049B4-55EB-5F69-897E-B50510994B55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5" creationId="{796948F7-7BE3-5345-90AA-2493C064D40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6" creationId="{574CB52F-CD9B-F792-0A22-F01E6A77746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7" creationId="{2BE469E3-1E2D-6991-B7D6-5C1C0522B962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8" creationId="{49C8B9F9-54A4-DD62-5C81-AF2205A90134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9" creationId="{94253498-4DCE-0496-5A98-4CBD6160E48C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30" creationId="{2FD6698F-552E-0ECB-9254-4B9F1E6992A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39" creationId="{9589D669-1DAE-B1AB-02D9-6FF03E7CE13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0" creationId="{C43B0B50-6774-2792-B84D-2964C7BE8C0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1" creationId="{820E59C9-9A53-D37E-5F21-917349C54335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2" creationId="{562484BB-01B2-B83F-29E0-5938EFB75F57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3" creationId="{78C30535-DD1B-C589-7868-3334594832DF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4" creationId="{A9C5B0EA-38E3-8AF5-DD46-7702075E36EB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5" creationId="{3F820BE4-64AE-9102-A753-800E32FF4D05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6" creationId="{29051999-92B1-B50D-A0EC-958F37724999}"/>
          </ac:picMkLst>
        </pc:picChg>
      </pc:sldChg>
      <pc:sldChg chg="addSp delSp modSp new del mod modClrScheme chgLayout">
        <pc:chgData name="Vanshika Singh" userId="3196d596de941265" providerId="LiveId" clId="{F811DB07-A319-44DD-8611-6A8BEBB49DEE}" dt="2024-05-31T16:51:24.620" v="488" actId="2696"/>
        <pc:sldMkLst>
          <pc:docMk/>
          <pc:sldMk cId="2035090429" sldId="263"/>
        </pc:sldMkLst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2" creationId="{ADB7C89A-2127-18EB-4DE4-E7BD3E124D2B}"/>
          </ac:spMkLst>
        </pc:spChg>
        <pc:spChg chg="del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3" creationId="{B4292D72-BF25-7B0E-0605-CC2610852C3F}"/>
          </ac:spMkLst>
        </pc:spChg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4" creationId="{FC6A55AE-C9B6-B35F-74AF-3D339B794618}"/>
          </ac:spMkLst>
        </pc:spChg>
        <pc:spChg chg="add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5" creationId="{A2C9D6C6-CD67-2AB0-C354-D2B1592D76B4}"/>
          </ac:spMkLst>
        </pc:sp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35013140" sldId="264"/>
        </pc:sldMkLst>
        <pc:spChg chg="del mod ord">
          <ac:chgData name="Vanshika Singh" userId="3196d596de941265" providerId="LiveId" clId="{F811DB07-A319-44DD-8611-6A8BEBB49DEE}" dt="2024-05-31T18:20:16.523" v="802" actId="700"/>
          <ac:spMkLst>
            <pc:docMk/>
            <pc:sldMk cId="635013140" sldId="264"/>
            <ac:spMk id="2" creationId="{8AC0B882-DC5A-AD96-6B2E-01873AA19875}"/>
          </ac:spMkLst>
        </pc:spChg>
        <pc:spChg chg="add mod ord">
          <ac:chgData name="Vanshika Singh" userId="3196d596de941265" providerId="LiveId" clId="{F811DB07-A319-44DD-8611-6A8BEBB49DEE}" dt="2024-05-31T19:32:59.851" v="917"/>
          <ac:spMkLst>
            <pc:docMk/>
            <pc:sldMk cId="635013140" sldId="264"/>
            <ac:spMk id="3" creationId="{E14CFCE0-5AEC-923A-6BC1-55E27CA1B055}"/>
          </ac:spMkLst>
        </pc:spChg>
        <pc:spChg chg="add del mod">
          <ac:chgData name="Vanshika Singh" userId="3196d596de941265" providerId="LiveId" clId="{F811DB07-A319-44DD-8611-6A8BEBB49DEE}" dt="2024-05-31T18:22:25.266" v="839" actId="22"/>
          <ac:spMkLst>
            <pc:docMk/>
            <pc:sldMk cId="635013140" sldId="264"/>
            <ac:spMk id="5" creationId="{B17845A6-62DC-4811-D6E3-1328534C86CF}"/>
          </ac:spMkLst>
        </pc:spChg>
        <pc:spChg chg="add del">
          <ac:chgData name="Vanshika Singh" userId="3196d596de941265" providerId="LiveId" clId="{F811DB07-A319-44DD-8611-6A8BEBB49DEE}" dt="2024-05-31T18:22:27.857" v="841" actId="22"/>
          <ac:spMkLst>
            <pc:docMk/>
            <pc:sldMk cId="635013140" sldId="264"/>
            <ac:spMk id="7" creationId="{63FED98F-9FC8-0BBE-050B-AB707B7F31F7}"/>
          </ac:spMkLst>
        </pc:spChg>
        <pc:spChg chg="add mod">
          <ac:chgData name="Vanshika Singh" userId="3196d596de941265" providerId="LiveId" clId="{F811DB07-A319-44DD-8611-6A8BEBB49DEE}" dt="2024-05-31T19:32:46.067" v="914" actId="122"/>
          <ac:spMkLst>
            <pc:docMk/>
            <pc:sldMk cId="635013140" sldId="264"/>
            <ac:spMk id="9" creationId="{99411C9A-65F3-D941-A183-270B3D70C338}"/>
          </ac:spMkLst>
        </pc:spChg>
        <pc:picChg chg="add mod">
          <ac:chgData name="Vanshika Singh" userId="3196d596de941265" providerId="LiveId" clId="{F811DB07-A319-44DD-8611-6A8BEBB49DEE}" dt="2024-05-31T19:32:51.707" v="916" actId="1076"/>
          <ac:picMkLst>
            <pc:docMk/>
            <pc:sldMk cId="635013140" sldId="264"/>
            <ac:picMk id="10" creationId="{CA8994C9-6CC8-969F-EB90-724BEE205F9A}"/>
          </ac:picMkLst>
        </pc:picChg>
        <pc:picChg chg="add mod">
          <ac:chgData name="Vanshika Singh" userId="3196d596de941265" providerId="LiveId" clId="{F811DB07-A319-44DD-8611-6A8BEBB49DEE}" dt="2024-05-31T19:32:50.023" v="915" actId="1076"/>
          <ac:picMkLst>
            <pc:docMk/>
            <pc:sldMk cId="635013140" sldId="264"/>
            <ac:picMk id="11" creationId="{602F55DC-3C15-9623-D155-E3BB03ED8489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3" creationId="{D6E33E9C-ED86-9519-B6AD-4A4F3A60FDBD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4" creationId="{9D81A231-18C8-8F9F-915A-7AFF52E71A6B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5" creationId="{57D5DA69-F4B3-1688-6F4F-807675DC5AF7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6" creationId="{545CF4E4-2D8E-0585-1C79-E2AA78A3A538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7" creationId="{D5A62C77-685D-464C-B417-A05788D6AE99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8" creationId="{A9A72580-3F24-5DDC-8D36-341C14342573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9" creationId="{F51FD8D6-99BF-D29B-BD36-15A1AA0A923C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2533413" sldId="265"/>
        </pc:sldMkLst>
        <pc:spChg chg="del mod ord">
          <ac:chgData name="Vanshika Singh" userId="3196d596de941265" providerId="LiveId" clId="{F811DB07-A319-44DD-8611-6A8BEBB49DEE}" dt="2024-05-31T18:20:25.726" v="804" actId="700"/>
          <ac:spMkLst>
            <pc:docMk/>
            <pc:sldMk cId="62533413" sldId="265"/>
            <ac:spMk id="2" creationId="{C7526B7D-3F7C-2498-DCCB-72ECDCDAD2B4}"/>
          </ac:spMkLst>
        </pc:spChg>
        <pc:spChg chg="add mod ord">
          <ac:chgData name="Vanshika Singh" userId="3196d596de941265" providerId="LiveId" clId="{F811DB07-A319-44DD-8611-6A8BEBB49DEE}" dt="2024-05-31T19:32:19.761" v="902" actId="20577"/>
          <ac:spMkLst>
            <pc:docMk/>
            <pc:sldMk cId="62533413" sldId="265"/>
            <ac:spMk id="3" creationId="{9AEF498D-B83C-6042-3386-8F375F014F97}"/>
          </ac:spMkLst>
        </pc:spChg>
        <pc:spChg chg="add mod">
          <ac:chgData name="Vanshika Singh" userId="3196d596de941265" providerId="LiveId" clId="{F811DB07-A319-44DD-8611-6A8BEBB49DEE}" dt="2024-05-31T19:32:09.104" v="891" actId="1076"/>
          <ac:spMkLst>
            <pc:docMk/>
            <pc:sldMk cId="62533413" sldId="265"/>
            <ac:spMk id="5" creationId="{1196D5F1-A9A6-C193-A885-BE22D94FFB21}"/>
          </ac:spMkLst>
        </pc:spChg>
        <pc:spChg chg="add del">
          <ac:chgData name="Vanshika Singh" userId="3196d596de941265" providerId="LiveId" clId="{F811DB07-A319-44DD-8611-6A8BEBB49DEE}" dt="2024-05-31T19:31:37.128" v="879" actId="22"/>
          <ac:spMkLst>
            <pc:docMk/>
            <pc:sldMk cId="62533413" sldId="265"/>
            <ac:spMk id="10" creationId="{AB0E88CC-BC57-F33A-A7EA-5A0087B8CBFA}"/>
          </ac:spMkLst>
        </pc:spChg>
        <pc:spChg chg="add mod">
          <ac:chgData name="Vanshika Singh" userId="3196d596de941265" providerId="LiveId" clId="{F811DB07-A319-44DD-8611-6A8BEBB49DEE}" dt="2024-05-31T19:31:58.075" v="886" actId="1076"/>
          <ac:spMkLst>
            <pc:docMk/>
            <pc:sldMk cId="62533413" sldId="265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4" creationId="{82D7DACD-973C-87C9-CE6A-7E3E13CB7C27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6" creationId="{1E566290-DF8B-7554-6890-3B05C1A4CA60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7" creationId="{4726F670-399B-D570-B478-E70833B3DCF2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8" creationId="{05158B52-C434-39C6-037F-0931F5FAFBD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3" creationId="{CBF410B0-6C90-6039-7753-F9532808C2E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4" creationId="{769BBF34-042F-4254-EC48-FCE56FC5AEFA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5" creationId="{80CFC439-17C9-0A8B-66AE-74BA1589854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6" creationId="{68F743C9-AD18-6F4B-B9A4-80801339D0FA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7" creationId="{405EAC29-C0D9-D3C6-099B-E3868F0EB32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8" creationId="{490F6B42-B28B-F590-EA6C-CEE80AD23FD1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9" creationId="{82E63666-AD45-8E9D-08A5-8D2E5FE5A632}"/>
          </ac:picMkLst>
        </pc:picChg>
      </pc:sldChg>
      <pc:sldChg chg="new del">
        <pc:chgData name="Vanshika Singh" userId="3196d596de941265" providerId="LiveId" clId="{F811DB07-A319-44DD-8611-6A8BEBB49DEE}" dt="2024-05-31T18:20:09.581" v="801" actId="680"/>
        <pc:sldMkLst>
          <pc:docMk/>
          <pc:sldMk cId="1000747688" sldId="265"/>
        </pc:sldMkLst>
      </pc:sldChg>
      <pc:sldChg chg="addSp delSp modSp add mod ord">
        <pc:chgData name="Vanshika Singh" userId="3196d596de941265" providerId="LiveId" clId="{F811DB07-A319-44DD-8611-6A8BEBB49DEE}" dt="2024-05-31T21:15:30.574" v="1200" actId="255"/>
        <pc:sldMkLst>
          <pc:docMk/>
          <pc:sldMk cId="3170869511" sldId="266"/>
        </pc:sldMkLst>
        <pc:spChg chg="add mod">
          <ac:chgData name="Vanshika Singh" userId="3196d596de941265" providerId="LiveId" clId="{F811DB07-A319-44DD-8611-6A8BEBB49DEE}" dt="2024-05-31T20:10:48.709" v="977" actId="1076"/>
          <ac:spMkLst>
            <pc:docMk/>
            <pc:sldMk cId="3170869511" sldId="266"/>
            <ac:spMk id="2" creationId="{5C57724F-181D-FE4C-6222-73BD9DE37B64}"/>
          </ac:spMkLst>
        </pc:spChg>
        <pc:spChg chg="mod">
          <ac:chgData name="Vanshika Singh" userId="3196d596de941265" providerId="LiveId" clId="{F811DB07-A319-44DD-8611-6A8BEBB49DEE}" dt="2024-05-31T20:10:06.372" v="958" actId="20577"/>
          <ac:spMkLst>
            <pc:docMk/>
            <pc:sldMk cId="3170869511" sldId="266"/>
            <ac:spMk id="6" creationId="{BCBB4117-6296-30E3-A48D-B4D1D7615EBD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7" creationId="{F7029987-D888-0A84-3C01-E97AE6083565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11" creationId="{A462E8DC-D282-AA70-ECF4-C1FE55A7F2E8}"/>
          </ac:spMkLst>
        </pc:spChg>
        <pc:spChg chg="add mod">
          <ac:chgData name="Vanshika Singh" userId="3196d596de941265" providerId="LiveId" clId="{F811DB07-A319-44DD-8611-6A8BEBB49DEE}" dt="2024-05-31T21:15:30.574" v="1200" actId="255"/>
          <ac:spMkLst>
            <pc:docMk/>
            <pc:sldMk cId="3170869511" sldId="266"/>
            <ac:spMk id="14" creationId="{F55DCCE1-F8E5-D25A-90D0-0E9A5CC9269A}"/>
          </ac:spMkLst>
        </pc:spChg>
        <pc:picChg chg="add del mod">
          <ac:chgData name="Vanshika Singh" userId="3196d596de941265" providerId="LiveId" clId="{F811DB07-A319-44DD-8611-6A8BEBB49DEE}" dt="2024-05-31T20:11:41.084" v="994" actId="1076"/>
          <ac:picMkLst>
            <pc:docMk/>
            <pc:sldMk cId="3170869511" sldId="266"/>
            <ac:picMk id="3" creationId="{ECCABFCA-CEE1-AC73-36AF-A8712DAA3D26}"/>
          </ac:picMkLst>
        </pc:picChg>
        <pc:picChg chg="add mod">
          <ac:chgData name="Vanshika Singh" userId="3196d596de941265" providerId="LiveId" clId="{F811DB07-A319-44DD-8611-6A8BEBB49DEE}" dt="2024-05-31T20:11:43.322" v="995" actId="1076"/>
          <ac:picMkLst>
            <pc:docMk/>
            <pc:sldMk cId="3170869511" sldId="266"/>
            <ac:picMk id="5" creationId="{F1690B55-CA8A-34BB-CE75-0A2642EAD48F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8" creationId="{C02CA2AC-A1A9-7BBC-3F0E-88892C13B2A2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9" creationId="{17668C02-2798-E2E8-F6BC-C2F430BF6978}"/>
          </ac:picMkLst>
        </pc:picChg>
        <pc:picChg chg="del">
          <ac:chgData name="Vanshika Singh" userId="3196d596de941265" providerId="LiveId" clId="{F811DB07-A319-44DD-8611-6A8BEBB49DEE}" dt="2024-05-31T20:11:27.514" v="989" actId="478"/>
          <ac:picMkLst>
            <pc:docMk/>
            <pc:sldMk cId="3170869511" sldId="266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21:12:09.109" v="1168"/>
          <ac:picMkLst>
            <pc:docMk/>
            <pc:sldMk cId="3170869511" sldId="266"/>
            <ac:picMk id="15" creationId="{E594782B-842E-9912-7DD3-B0C7C3276230}"/>
          </ac:picMkLst>
        </pc:picChg>
        <pc:picChg chg="add mod">
          <ac:chgData name="Vanshika Singh" userId="3196d596de941265" providerId="LiveId" clId="{F811DB07-A319-44DD-8611-6A8BEBB49DEE}" dt="2024-05-31T21:12:16.211" v="1169"/>
          <ac:picMkLst>
            <pc:docMk/>
            <pc:sldMk cId="3170869511" sldId="266"/>
            <ac:picMk id="16" creationId="{0BFD5995-3F06-35C4-D063-DC7A8FA05CB5}"/>
          </ac:picMkLst>
        </pc:picChg>
        <pc:picChg chg="add mod">
          <ac:chgData name="Vanshika Singh" userId="3196d596de941265" providerId="LiveId" clId="{F811DB07-A319-44DD-8611-6A8BEBB49DEE}" dt="2024-05-31T21:12:24.817" v="1170"/>
          <ac:picMkLst>
            <pc:docMk/>
            <pc:sldMk cId="3170869511" sldId="266"/>
            <ac:picMk id="17" creationId="{9E444387-F916-39D8-8450-8C0A7AA4F341}"/>
          </ac:picMkLst>
        </pc:picChg>
        <pc:picChg chg="add mod">
          <ac:chgData name="Vanshika Singh" userId="3196d596de941265" providerId="LiveId" clId="{F811DB07-A319-44DD-8611-6A8BEBB49DEE}" dt="2024-05-31T21:12:30.725" v="1171"/>
          <ac:picMkLst>
            <pc:docMk/>
            <pc:sldMk cId="3170869511" sldId="266"/>
            <ac:picMk id="18" creationId="{F24D68E5-BF22-3DA4-74BA-3D5BFC10C78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784780480" sldId="267"/>
        </pc:sldMkLst>
        <pc:spChg chg="add mod">
          <ac:chgData name="Vanshika Singh" userId="3196d596de941265" providerId="LiveId" clId="{F811DB07-A319-44DD-8611-6A8BEBB49DEE}" dt="2024-05-31T20:25:54.708" v="1040" actId="1076"/>
          <ac:spMkLst>
            <pc:docMk/>
            <pc:sldMk cId="784780480" sldId="267"/>
            <ac:spMk id="3" creationId="{A5EE677B-01C0-FBAC-B134-CEF0CCEB1A3C}"/>
          </ac:spMkLst>
        </pc:spChg>
        <pc:spChg chg="add del">
          <ac:chgData name="Vanshika Singh" userId="3196d596de941265" providerId="LiveId" clId="{F811DB07-A319-44DD-8611-6A8BEBB49DEE}" dt="2024-05-31T20:25:28.097" v="1028" actId="22"/>
          <ac:spMkLst>
            <pc:docMk/>
            <pc:sldMk cId="784780480" sldId="267"/>
            <ac:spMk id="9" creationId="{2EB56FC0-58D4-DE2A-4F63-D24A099BE057}"/>
          </ac:spMkLst>
        </pc:spChg>
        <pc:spChg chg="add mod">
          <ac:chgData name="Vanshika Singh" userId="3196d596de941265" providerId="LiveId" clId="{F811DB07-A319-44DD-8611-6A8BEBB49DEE}" dt="2024-05-31T20:28:24.917" v="1043" actId="1076"/>
          <ac:spMkLst>
            <pc:docMk/>
            <pc:sldMk cId="784780480" sldId="267"/>
            <ac:spMk id="11" creationId="{715E22DC-0A09-AB01-805E-E9662B03F871}"/>
          </ac:spMkLst>
        </pc:spChg>
        <pc:spChg chg="add mod">
          <ac:chgData name="Vanshika Singh" userId="3196d596de941265" providerId="LiveId" clId="{F811DB07-A319-44DD-8611-6A8BEBB49DEE}" dt="2024-05-31T20:28:27.618" v="1044" actId="1076"/>
          <ac:spMkLst>
            <pc:docMk/>
            <pc:sldMk cId="784780480" sldId="267"/>
            <ac:spMk id="13" creationId="{BB8B6303-7C7A-5973-A8A3-0FB8D8A7E512}"/>
          </ac:spMkLst>
        </pc:spChg>
        <pc:spChg chg="mod">
          <ac:chgData name="Vanshika Singh" userId="3196d596de941265" providerId="LiveId" clId="{F811DB07-A319-44DD-8611-6A8BEBB49DEE}" dt="2024-05-31T20:12:19.047" v="999" actId="1076"/>
          <ac:spMkLst>
            <pc:docMk/>
            <pc:sldMk cId="784780480" sldId="267"/>
            <ac:spMk id="22" creationId="{382B0FF7-D402-63A9-C121-E49310FAC13D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1" creationId="{1A7B718B-2099-1584-CBC4-AD24C562E904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2" creationId="{763BB17B-8262-5F76-36E8-6E302E5967F7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3" creationId="{E4553543-22D8-6A6D-B081-83773133223C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4" creationId="{50E14366-3D70-1016-88D2-B7BEDE8BED16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5" creationId="{7E374D67-E6A5-9C91-7D36-6D4A45AE80A9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6" creationId="{AC2ACC49-ECBD-E293-4EA6-9AA65C75554A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8" creationId="{DB282CBA-F892-0AEE-BDC7-219EAF548982}"/>
          </ac:spMkLst>
        </pc:spChg>
        <pc:picChg chg="add mod">
          <ac:chgData name="Vanshika Singh" userId="3196d596de941265" providerId="LiveId" clId="{F811DB07-A319-44DD-8611-6A8BEBB49DEE}" dt="2024-05-31T20:28:31.945" v="1046" actId="1076"/>
          <ac:picMkLst>
            <pc:docMk/>
            <pc:sldMk cId="784780480" sldId="267"/>
            <ac:picMk id="2" creationId="{85DF1DC8-B109-588A-3570-B8DE0BED53B3}"/>
          </ac:picMkLst>
        </pc:picChg>
        <pc:picChg chg="add mod">
          <ac:chgData name="Vanshika Singh" userId="3196d596de941265" providerId="LiveId" clId="{F811DB07-A319-44DD-8611-6A8BEBB49DEE}" dt="2024-05-31T20:15:28.646" v="1020" actId="14100"/>
          <ac:picMkLst>
            <pc:docMk/>
            <pc:sldMk cId="784780480" sldId="267"/>
            <ac:picMk id="4" creationId="{E2913D77-B120-314B-CE5F-90F6B97E901D}"/>
          </ac:picMkLst>
        </pc:picChg>
        <pc:picChg chg="add mod">
          <ac:chgData name="Vanshika Singh" userId="3196d596de941265" providerId="LiveId" clId="{F811DB07-A319-44DD-8611-6A8BEBB49DEE}" dt="2024-05-31T20:28:34.175" v="1047" actId="1076"/>
          <ac:picMkLst>
            <pc:docMk/>
            <pc:sldMk cId="784780480" sldId="267"/>
            <ac:picMk id="5" creationId="{24BF3759-1884-357A-8503-3F93702B14D5}"/>
          </ac:picMkLst>
        </pc:picChg>
        <pc:picChg chg="add mod">
          <ac:chgData name="Vanshika Singh" userId="3196d596de941265" providerId="LiveId" clId="{F811DB07-A319-44DD-8611-6A8BEBB49DEE}" dt="2024-05-31T20:28:29.250" v="1045" actId="1076"/>
          <ac:picMkLst>
            <pc:docMk/>
            <pc:sldMk cId="784780480" sldId="267"/>
            <ac:picMk id="6" creationId="{B610CC6F-0085-1DDF-5ABE-29F12CD873A0}"/>
          </ac:picMkLst>
        </pc:picChg>
        <pc:picChg chg="add mod">
          <ac:chgData name="Vanshika Singh" userId="3196d596de941265" providerId="LiveId" clId="{F811DB07-A319-44DD-8611-6A8BEBB49DEE}" dt="2024-05-31T20:15:31.357" v="1021" actId="1076"/>
          <ac:picMkLst>
            <pc:docMk/>
            <pc:sldMk cId="784780480" sldId="267"/>
            <ac:picMk id="7" creationId="{21F88569-AC7A-30BC-F7DA-4FCEB654D9EE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4" creationId="{4D06AACD-2D17-DCC2-65B6-0117B714E3D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5" creationId="{9DDF93D3-30CC-665C-8152-290605FA81B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6" creationId="{815D9A14-91D1-566F-C9FC-0D4C87C7C28F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7" creationId="{828196CA-8119-0A53-8CEC-198D7F39A002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8" creationId="{D31D278B-CA8C-40FE-B194-801D798E1720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9" creationId="{C3261499-4DE3-A57F-C1A5-0F645A63A255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0" creationId="{B046B0A0-4FED-9D84-1020-9B9EACCC6DE8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1" creationId="{B1CA6DC1-BD97-7E81-23C2-837A0CC9CA4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3" creationId="{EF4C2A1F-08EB-39B2-40D2-41C7DA8680C8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4" creationId="{B85049B4-55EB-5F69-897E-B50510994B5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5" creationId="{796948F7-7BE3-5345-90AA-2493C064D40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6" creationId="{574CB52F-CD9B-F792-0A22-F01E6A77746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7" creationId="{2BE469E3-1E2D-6991-B7D6-5C1C0522B962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8" creationId="{49C8B9F9-54A4-DD62-5C81-AF2205A90134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9" creationId="{94253498-4DCE-0496-5A98-4CBD6160E48C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30" creationId="{2FD6698F-552E-0ECB-9254-4B9F1E6992A6}"/>
          </ac:picMkLst>
        </pc:picChg>
        <pc:picChg chg="del">
          <ac:chgData name="Vanshika Singh" userId="3196d596de941265" providerId="LiveId" clId="{F811DB07-A319-44DD-8611-6A8BEBB49DEE}" dt="2024-05-31T20:29:05.782" v="1051" actId="478"/>
          <ac:picMkLst>
            <pc:docMk/>
            <pc:sldMk cId="784780480" sldId="267"/>
            <ac:picMk id="39" creationId="{9589D669-1DAE-B1AB-02D9-6FF03E7CE136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1307526328" sldId="268"/>
        </pc:sldMkLst>
        <pc:spChg chg="mod">
          <ac:chgData name="Vanshika Singh" userId="3196d596de941265" providerId="LiveId" clId="{F811DB07-A319-44DD-8611-6A8BEBB49DEE}" dt="2024-05-31T20:31:02.524" v="1110" actId="1076"/>
          <ac:spMkLst>
            <pc:docMk/>
            <pc:sldMk cId="1307526328" sldId="268"/>
            <ac:spMk id="3" creationId="{E14CFCE0-5AEC-923A-6BC1-55E27CA1B055}"/>
          </ac:spMkLst>
        </pc:spChg>
        <pc:spChg chg="add mod">
          <ac:chgData name="Vanshika Singh" userId="3196d596de941265" providerId="LiveId" clId="{F811DB07-A319-44DD-8611-6A8BEBB49DEE}" dt="2024-05-31T20:30:15.302" v="1097" actId="1076"/>
          <ac:spMkLst>
            <pc:docMk/>
            <pc:sldMk cId="1307526328" sldId="268"/>
            <ac:spMk id="4" creationId="{FDEFDE4E-41FE-292D-441A-C793B7A2571E}"/>
          </ac:spMkLst>
        </pc:spChg>
        <pc:spChg chg="del">
          <ac:chgData name="Vanshika Singh" userId="3196d596de941265" providerId="LiveId" clId="{F811DB07-A319-44DD-8611-6A8BEBB49DEE}" dt="2024-05-31T20:28:59.375" v="1049" actId="478"/>
          <ac:spMkLst>
            <pc:docMk/>
            <pc:sldMk cId="1307526328" sldId="268"/>
            <ac:spMk id="9" creationId="{99411C9A-65F3-D941-A183-270B3D70C338}"/>
          </ac:spMkLst>
        </pc:spChg>
        <pc:spChg chg="add del">
          <ac:chgData name="Vanshika Singh" userId="3196d596de941265" providerId="LiveId" clId="{F811DB07-A319-44DD-8611-6A8BEBB49DEE}" dt="2024-05-31T20:30:39.037" v="1105" actId="22"/>
          <ac:spMkLst>
            <pc:docMk/>
            <pc:sldMk cId="1307526328" sldId="268"/>
            <ac:spMk id="13" creationId="{953B68A0-7799-213B-839A-40A6174CF3CA}"/>
          </ac:spMkLst>
        </pc:spChg>
        <pc:spChg chg="add mod">
          <ac:chgData name="Vanshika Singh" userId="3196d596de941265" providerId="LiveId" clId="{F811DB07-A319-44DD-8611-6A8BEBB49DEE}" dt="2024-05-31T20:30:48.648" v="1109" actId="1076"/>
          <ac:spMkLst>
            <pc:docMk/>
            <pc:sldMk cId="1307526328" sldId="268"/>
            <ac:spMk id="15" creationId="{DC4EA644-13C3-6744-8D9B-F918B1C154AF}"/>
          </ac:spMkLst>
        </pc:sp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2" creationId="{46655622-ADA6-790F-93FF-05039C12AB81}"/>
          </ac:picMkLst>
        </pc:picChg>
        <pc:picChg chg="add mod">
          <ac:chgData name="Vanshika Singh" userId="3196d596de941265" providerId="LiveId" clId="{F811DB07-A319-44DD-8611-6A8BEBB49DEE}" dt="2024-05-31T20:30:24.859" v="1101" actId="14100"/>
          <ac:picMkLst>
            <pc:docMk/>
            <pc:sldMk cId="1307526328" sldId="268"/>
            <ac:picMk id="5" creationId="{A53C2C41-1E65-3AFC-2A9D-DF9FE3E0ADC2}"/>
          </ac:picMkLst>
        </pc:picChg>
        <pc:picChg chg="add mod">
          <ac:chgData name="Vanshika Singh" userId="3196d596de941265" providerId="LiveId" clId="{F811DB07-A319-44DD-8611-6A8BEBB49DEE}" dt="2024-05-31T20:30:32.136" v="1103" actId="1076"/>
          <ac:picMkLst>
            <pc:docMk/>
            <pc:sldMk cId="1307526328" sldId="268"/>
            <ac:picMk id="6" creationId="{321A6872-5EA0-FD6E-B639-E91F2C184EE5}"/>
          </ac:picMkLst>
        </pc:picChg>
        <pc:picChg chg="add mod">
          <ac:chgData name="Vanshika Singh" userId="3196d596de941265" providerId="LiveId" clId="{F811DB07-A319-44DD-8611-6A8BEBB49DEE}" dt="2024-05-31T20:30:30.167" v="1102" actId="1076"/>
          <ac:picMkLst>
            <pc:docMk/>
            <pc:sldMk cId="1307526328" sldId="268"/>
            <ac:picMk id="7" creationId="{7E3DEEED-303A-0689-A2B9-3E579009985E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0" creationId="{CA8994C9-6CC8-969F-EB90-724BEE205F9A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1" creationId="{602F55DC-3C15-9623-D155-E3BB03ED8489}"/>
          </ac:picMkLst>
        </pc:picChg>
        <pc:picChg chg="del">
          <ac:chgData name="Vanshika Singh" userId="3196d596de941265" providerId="LiveId" clId="{F811DB07-A319-44DD-8611-6A8BEBB49DEE}" dt="2024-05-31T20:29:08.883" v="1053" actId="478"/>
          <ac:picMkLst>
            <pc:docMk/>
            <pc:sldMk cId="1307526328" sldId="268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6" creationId="{0BD4AB15-D954-0B4E-746B-F7B077E70005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7" creationId="{57E47777-D11A-F1B2-6389-5D4AA017212D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8" creationId="{2A6D871E-0BD6-947D-C11C-CBA6F6D86C51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19" creationId="{D77B2094-8B2F-C848-AE04-D82A616F0D18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0" creationId="{DF06F514-965B-6D81-AED5-6AC7F4D8E2BA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1" creationId="{2DB1F6CC-0404-542F-A078-14CF79F45256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2" creationId="{CC105810-2E2B-E38A-FE7B-9115E1C0265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2677703769" sldId="269"/>
        </pc:sldMkLst>
        <pc:spChg chg="mod">
          <ac:chgData name="Vanshika Singh" userId="3196d596de941265" providerId="LiveId" clId="{F811DB07-A319-44DD-8611-6A8BEBB49DEE}" dt="2024-05-31T20:31:08.451" v="1111" actId="1076"/>
          <ac:spMkLst>
            <pc:docMk/>
            <pc:sldMk cId="2677703769" sldId="269"/>
            <ac:spMk id="3" creationId="{9AEF498D-B83C-6042-3386-8F375F014F97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5" creationId="{1196D5F1-A9A6-C193-A885-BE22D94FFB21}"/>
          </ac:spMkLst>
        </pc:spChg>
        <pc:spChg chg="add mod">
          <ac:chgData name="Vanshika Singh" userId="3196d596de941265" providerId="LiveId" clId="{F811DB07-A319-44DD-8611-6A8BEBB49DEE}" dt="2024-05-31T20:31:46.716" v="1121" actId="1076"/>
          <ac:spMkLst>
            <pc:docMk/>
            <pc:sldMk cId="2677703769" sldId="269"/>
            <ac:spMk id="10" creationId="{136BFAC5-7A67-5E59-5DA9-6EABB7C85E1F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2" creationId="{B6407A98-AED0-717C-4D98-6767D694417C}"/>
          </ac:picMkLst>
        </pc:picChg>
        <pc:picChg chg="del">
          <ac:chgData name="Vanshika Singh" userId="3196d596de941265" providerId="LiveId" clId="{F811DB07-A319-44DD-8611-6A8BEBB49DEE}" dt="2024-05-31T20:29:12.481" v="1055" actId="478"/>
          <ac:picMkLst>
            <pc:docMk/>
            <pc:sldMk cId="2677703769" sldId="269"/>
            <ac:picMk id="4" creationId="{82D7DACD-973C-87C9-CE6A-7E3E13CB7C27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6" creationId="{1E566290-DF8B-7554-6890-3B05C1A4CA60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7" creationId="{4726F670-399B-D570-B478-E70833B3DCF2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8" creationId="{05158B52-C434-39C6-037F-0931F5FAFBD1}"/>
          </ac:picMkLst>
        </pc:picChg>
        <pc:picChg chg="add mod">
          <ac:chgData name="Vanshika Singh" userId="3196d596de941265" providerId="LiveId" clId="{F811DB07-A319-44DD-8611-6A8BEBB49DEE}" dt="2024-05-31T20:29:22.559" v="1058"/>
          <ac:picMkLst>
            <pc:docMk/>
            <pc:sldMk cId="2677703769" sldId="269"/>
            <ac:picMk id="9" creationId="{2A20F70F-9A07-24F7-F02F-C8194B42A804}"/>
          </ac:picMkLst>
        </pc:picChg>
        <pc:picChg chg="add mod">
          <ac:chgData name="Vanshika Singh" userId="3196d596de941265" providerId="LiveId" clId="{F811DB07-A319-44DD-8611-6A8BEBB49DEE}" dt="2024-05-31T20:31:53.247" v="1123" actId="1076"/>
          <ac:picMkLst>
            <pc:docMk/>
            <pc:sldMk cId="2677703769" sldId="269"/>
            <ac:picMk id="11" creationId="{E7765E43-F93D-4353-BD16-0EB5CCA54A4E}"/>
          </ac:picMkLst>
        </pc:picChg>
        <pc:picChg chg="add mod">
          <ac:chgData name="Vanshika Singh" userId="3196d596de941265" providerId="LiveId" clId="{F811DB07-A319-44DD-8611-6A8BEBB49DEE}" dt="2024-05-31T20:31:31.439" v="1116" actId="1076"/>
          <ac:picMkLst>
            <pc:docMk/>
            <pc:sldMk cId="2677703769" sldId="269"/>
            <ac:picMk id="13" creationId="{A8FD2E87-43B7-C12B-9773-06A74551AC03}"/>
          </ac:picMkLst>
        </pc:picChg>
        <pc:picChg chg="add mod">
          <ac:chgData name="Vanshika Singh" userId="3196d596de941265" providerId="LiveId" clId="{F811DB07-A319-44DD-8611-6A8BEBB49DEE}" dt="2024-05-31T20:31:50.240" v="1122" actId="1076"/>
          <ac:picMkLst>
            <pc:docMk/>
            <pc:sldMk cId="2677703769" sldId="269"/>
            <ac:picMk id="14" creationId="{A8E0B208-BAA6-3244-0EC7-644F50377F59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5" creationId="{F308153C-DE13-AA57-8987-494B652F20D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6" creationId="{D3527FFC-775E-976A-F4A6-767FF151F22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7" creationId="{43619B1E-531A-65B3-07CD-10E08C03D383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8" creationId="{1879625C-B8A8-E76F-D20C-039089796280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9" creationId="{37F65E7D-8C47-8ED6-0928-F71B7AD2BDAB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0" creationId="{615BED5B-DF02-8BE8-183A-C9215D9F6897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1" creationId="{9635CF3F-7F48-4EB6-9371-52D1789D3E47}"/>
          </ac:picMkLst>
        </pc:picChg>
      </pc:sldChg>
      <pc:sldChg chg="new del">
        <pc:chgData name="Vanshika Singh" userId="3196d596de941265" providerId="LiveId" clId="{F811DB07-A319-44DD-8611-6A8BEBB49DEE}" dt="2024-05-31T21:13:31.717" v="1179" actId="680"/>
        <pc:sldMkLst>
          <pc:docMk/>
          <pc:sldMk cId="3070891177" sldId="270"/>
        </pc:sldMkLst>
      </pc:sldChg>
      <pc:sldMasterChg chg="modSldLayout">
        <pc:chgData name="Vanshika Singh" userId="3196d596de941265" providerId="LiveId" clId="{F811DB07-A319-44DD-8611-6A8BEBB49DEE}" dt="2024-05-31T21:08:03.545" v="1141" actId="478"/>
        <pc:sldMasterMkLst>
          <pc:docMk/>
          <pc:sldMasterMk cId="3847011924" sldId="2147483662"/>
        </pc:sldMasterMkLst>
        <pc:sldLayoutChg chg="delSp modSp mod">
          <pc:chgData name="Vanshika Singh" userId="3196d596de941265" providerId="LiveId" clId="{F811DB07-A319-44DD-8611-6A8BEBB49DEE}" dt="2024-05-31T09:01:35.193" v="96" actId="478"/>
          <pc:sldLayoutMkLst>
            <pc:docMk/>
            <pc:sldMasterMk cId="3847011924" sldId="2147483662"/>
            <pc:sldLayoutMk cId="1328021245" sldId="2147483663"/>
          </pc:sldLayoutMkLst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del mod">
            <ac:chgData name="Vanshika Singh" userId="3196d596de941265" providerId="LiveId" clId="{F811DB07-A319-44DD-8611-6A8BEBB49DEE}" dt="2024-05-31T09:01:35.193" v="96" actId="478"/>
            <ac:spMkLst>
              <pc:docMk/>
              <pc:sldMasterMk cId="3847011924" sldId="2147483662"/>
              <pc:sldLayoutMk cId="1328021245" sldId="2147483663"/>
              <ac:spMk id="10" creationId="{DC7731FA-277F-BA5F-1ADB-EFE1DBB38385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1:32.328" v="95" actId="478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del mod">
            <ac:chgData name="Vanshika Singh" userId="3196d596de941265" providerId="LiveId" clId="{F811DB07-A319-44DD-8611-6A8BEBB49DEE}" dt="2024-05-31T09:01:32.328" v="95" actId="478"/>
            <ac:spMkLst>
              <pc:docMk/>
              <pc:sldMasterMk cId="3847011924" sldId="2147483662"/>
              <pc:sldLayoutMk cId="1665834642" sldId="2147483666"/>
              <ac:spMk id="11" creationId="{984BC9BC-8FE1-079F-A20F-F46B75CDAB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2:04.223" v="101" actId="113"/>
          <pc:sldLayoutMkLst>
            <pc:docMk/>
            <pc:sldMasterMk cId="3847011924" sldId="2147483662"/>
            <pc:sldLayoutMk cId="2426706356" sldId="2147483667"/>
          </pc:sldLayoutMkLst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del mod">
            <ac:chgData name="Vanshika Singh" userId="3196d596de941265" providerId="LiveId" clId="{F811DB07-A319-44DD-8611-6A8BEBB49DEE}" dt="2024-05-31T09:01:40.233" v="97" actId="478"/>
            <ac:spMkLst>
              <pc:docMk/>
              <pc:sldMasterMk cId="3847011924" sldId="2147483662"/>
              <pc:sldLayoutMk cId="2426706356" sldId="2147483667"/>
              <ac:spMk id="24" creationId="{9286D376-6214-A120-5A16-86212F7AA06E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7:09.235" v="278" actId="255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3196d596de941265" providerId="LiveId" clId="{F811DB07-A319-44DD-8611-6A8BEBB49DEE}" dt="2024-05-31T09:02:19.408" v="104" actId="113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del">
            <ac:chgData name="Vanshika Singh" userId="3196d596de941265" providerId="LiveId" clId="{F811DB07-A319-44DD-8611-6A8BEBB49DEE}" dt="2024-05-31T09:02:15.596" v="102" actId="478"/>
            <ac:spMkLst>
              <pc:docMk/>
              <pc:sldMasterMk cId="3847011924" sldId="2147483662"/>
              <pc:sldLayoutMk cId="3472321277" sldId="2147483668"/>
              <ac:spMk id="16" creationId="{9EE9661D-D3D8-3EE7-71A2-EED90FC9DAFA}"/>
            </ac:spMkLst>
          </pc:spChg>
          <pc:spChg chg="mod">
            <ac:chgData name="Vanshika Singh" userId="3196d596de941265" providerId="LiveId" clId="{F811DB07-A319-44DD-8611-6A8BEBB49DEE}" dt="2024-05-31T09:07:09.235" v="278" actId="255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7" creationId="{A40C8A46-C6EB-F71A-14B9-26999446BCC5}"/>
            </ac:cxnSpMkLst>
          </pc:cxn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8" creationId="{CC7B12BA-CB50-F052-5DCE-DE9881394458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21:07:52.976" v="1138" actId="478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del">
            <ac:chgData name="Vanshika Singh" userId="3196d596de941265" providerId="LiveId" clId="{F811DB07-A319-44DD-8611-6A8BEBB49DEE}" dt="2024-05-31T09:01:46.507" v="98" actId="478"/>
            <ac:spMkLst>
              <pc:docMk/>
              <pc:sldMasterMk cId="3847011924" sldId="2147483662"/>
              <pc:sldLayoutMk cId="3933566036" sldId="2147483669"/>
              <ac:spMk id="7" creationId="{3078151F-41BE-AC5E-B441-10028273AE0A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spChg chg="del mod">
            <ac:chgData name="Vanshika Singh" userId="3196d596de941265" providerId="LiveId" clId="{F811DB07-A319-44DD-8611-6A8BEBB49DEE}" dt="2024-05-31T18:15:13.277" v="773" actId="478"/>
            <ac:spMkLst>
              <pc:docMk/>
              <pc:sldMasterMk cId="3847011924" sldId="2147483662"/>
              <pc:sldLayoutMk cId="3933566036" sldId="2147483669"/>
              <ac:spMk id="74" creationId="{AB8C4F43-50B7-D7A5-85A8-B421B03E7414}"/>
            </ac:spMkLst>
          </pc:sp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7" creationId="{C8B911B3-4484-B72A-0F9F-6412685A7489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8" creationId="{BB7D9E16-237F-9A21-C777-C67BC367CBCD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9" creationId="{8B406E39-6918-A285-14A0-02D4ED0B805A}"/>
            </ac:picMkLst>
          </pc:pic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9" creationId="{E04D2349-E77D-3F4E-C6F3-5D0DACE4CC96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3196d596de941265" providerId="LiveId" clId="{F811DB07-A319-44DD-8611-6A8BEBB49DEE}" dt="2024-05-31T21:08:03.545" v="1141" actId="478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3196d596de941265" providerId="LiveId" clId="{F811DB07-A319-44DD-8611-6A8BEBB49DEE}" dt="2024-05-31T18:14:38.088" v="767"/>
            <ac:spMkLst>
              <pc:docMk/>
              <pc:sldMasterMk cId="3847011924" sldId="2147483662"/>
              <pc:sldLayoutMk cId="3922631633" sldId="2147483674"/>
              <ac:spMk id="2" creationId="{4711779C-F971-C891-079D-385F71840C2A}"/>
            </ac:spMkLst>
          </pc:spChg>
          <pc:spChg chg="add mod">
            <ac:chgData name="Vanshika Singh" userId="3196d596de941265" providerId="LiveId" clId="{F811DB07-A319-44DD-8611-6A8BEBB49DEE}" dt="2024-05-31T18:14:41.468" v="769"/>
            <ac:spMkLst>
              <pc:docMk/>
              <pc:sldMasterMk cId="3847011924" sldId="2147483662"/>
              <pc:sldLayoutMk cId="3922631633" sldId="2147483674"/>
              <ac:spMk id="3" creationId="{8AD52693-160A-1E15-65ED-E4043E548FF3}"/>
            </ac:spMkLst>
          </pc:spChg>
          <pc:spChg chg="add mod">
            <ac:chgData name="Vanshika Singh" userId="3196d596de941265" providerId="LiveId" clId="{F811DB07-A319-44DD-8611-6A8BEBB49DEE}" dt="2024-05-31T18:14:46.670" v="771"/>
            <ac:spMkLst>
              <pc:docMk/>
              <pc:sldMasterMk cId="3847011924" sldId="2147483662"/>
              <pc:sldLayoutMk cId="3922631633" sldId="2147483674"/>
              <ac:spMk id="4" creationId="{32C619F9-CEF6-4838-C219-31C6B8899B03}"/>
            </ac:spMkLst>
          </pc:spChg>
          <pc:spChg chg="add mod">
            <ac:chgData name="Vanshika Singh" userId="3196d596de941265" providerId="LiveId" clId="{F811DB07-A319-44DD-8611-6A8BEBB49DEE}" dt="2024-05-31T18:14:49.506" v="772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3196d596de941265" providerId="LiveId" clId="{F811DB07-A319-44DD-8611-6A8BEBB49DEE}" dt="2024-05-31T19:33:27.338" v="920"/>
            <ac:spMkLst>
              <pc:docMk/>
              <pc:sldMasterMk cId="3847011924" sldId="2147483662"/>
              <pc:sldLayoutMk cId="3922631633" sldId="2147483674"/>
              <ac:spMk id="6" creationId="{F71B2F97-B3A6-5545-221C-DDF03F257C96}"/>
            </ac:spMkLst>
          </pc:spChg>
          <pc:spChg chg="add mod">
            <ac:chgData name="Vanshika Singh" userId="3196d596de941265" providerId="LiveId" clId="{F811DB07-A319-44DD-8611-6A8BEBB49DEE}" dt="2024-05-31T19:33:31.230" v="921"/>
            <ac:spMkLst>
              <pc:docMk/>
              <pc:sldMasterMk cId="3847011924" sldId="2147483662"/>
              <pc:sldLayoutMk cId="3922631633" sldId="2147483674"/>
              <ac:spMk id="7" creationId="{6C3304AD-D718-197F-9B09-C3B3AB198165}"/>
            </ac:spMkLst>
          </pc:spChg>
          <pc:spChg chg="add mod">
            <ac:chgData name="Vanshika Singh" userId="3196d596de941265" providerId="LiveId" clId="{F811DB07-A319-44DD-8611-6A8BEBB49DEE}" dt="2024-05-31T19:33:38.455" v="922"/>
            <ac:spMkLst>
              <pc:docMk/>
              <pc:sldMasterMk cId="3847011924" sldId="2147483662"/>
              <pc:sldLayoutMk cId="3922631633" sldId="2147483674"/>
              <ac:spMk id="9" creationId="{F794ADF1-31AC-DC47-8983-AB2EEB3FCA15}"/>
            </ac:spMkLst>
          </pc:spChg>
          <pc:spChg chg="add del">
            <ac:chgData name="Vanshika Singh" userId="3196d596de941265" providerId="LiveId" clId="{F811DB07-A319-44DD-8611-6A8BEBB49DEE}" dt="2024-05-31T18:14:45.228" v="770" actId="478"/>
            <ac:spMkLst>
              <pc:docMk/>
              <pc:sldMasterMk cId="3847011924" sldId="2147483662"/>
              <pc:sldLayoutMk cId="3922631633" sldId="2147483674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8.887" v="776" actId="478"/>
            <ac:spMkLst>
              <pc:docMk/>
              <pc:sldMasterMk cId="3847011924" sldId="2147483662"/>
              <pc:sldLayoutMk cId="3922631633" sldId="2147483674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7:56.984" v="1139" actId="478"/>
          <pc:sldLayoutMkLst>
            <pc:docMk/>
            <pc:sldMasterMk cId="3847011924" sldId="2147483662"/>
            <pc:sldLayoutMk cId="4244987850" sldId="2147483675"/>
          </pc:sldLayoutMkLst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0" creationId="{6345AF93-FB80-49EC-87A9-CAB387810D90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1" creationId="{3A842541-8D7D-38B8-5054-13BC61C61C23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2" creationId="{A2A4D5E6-2004-F317-1691-BF7E4ED3EFD1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3" creationId="{90765E25-E6C0-7294-A500-BD320935BE2C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4" creationId="{79330EB1-B8FD-3235-1520-D68C986EACBD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5" creationId="{52853034-C1AA-A09C-AB25-8B508F3B8497}"/>
            </ac:spMkLst>
          </pc:spChg>
          <pc:spChg chg="add del">
            <ac:chgData name="Vanshika Singh" userId="3196d596de941265" providerId="LiveId" clId="{F811DB07-A319-44DD-8611-6A8BEBB49DEE}" dt="2024-05-31T17:02:32.319" v="710" actId="11529"/>
            <ac:spMkLst>
              <pc:docMk/>
              <pc:sldMasterMk cId="3847011924" sldId="2147483662"/>
              <pc:sldLayoutMk cId="4244987850" sldId="2147483675"/>
              <ac:spMk id="26" creationId="{AF7DC097-CF27-0C44-269E-691199F60D76}"/>
            </ac:spMkLst>
          </pc:spChg>
          <pc:spChg chg="add mod">
            <ac:chgData name="Vanshika Singh" userId="3196d596de941265" providerId="LiveId" clId="{F811DB07-A319-44DD-8611-6A8BEBB49DEE}" dt="2024-05-31T18:14:11.679" v="760" actId="14100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add mod">
            <ac:chgData name="Vanshika Singh" userId="3196d596de941265" providerId="LiveId" clId="{F811DB07-A319-44DD-8611-6A8BEBB49DEE}" dt="2024-05-31T19:33:23.357" v="919"/>
            <ac:spMkLst>
              <pc:docMk/>
              <pc:sldMasterMk cId="3847011924" sldId="2147483662"/>
              <pc:sldLayoutMk cId="4244987850" sldId="2147483675"/>
              <ac:spMk id="28" creationId="{310ACBA3-50EE-7B7A-91F1-F08EDDDFBFF9}"/>
            </ac:spMkLst>
          </pc:spChg>
          <pc:spChg chg="add del mod">
            <ac:chgData name="Vanshika Singh" userId="3196d596de941265" providerId="LiveId" clId="{F811DB07-A319-44DD-8611-6A8BEBB49DEE}" dt="2024-05-31T18:14:07.328" v="759" actId="478"/>
            <ac:spMkLst>
              <pc:docMk/>
              <pc:sldMasterMk cId="3847011924" sldId="2147483662"/>
              <pc:sldLayoutMk cId="4244987850" sldId="2147483675"/>
              <ac:spMk id="41" creationId="{3D906DC9-C872-377E-4C24-75459EDB506D}"/>
            </ac:spMkLst>
          </pc:spChg>
          <pc:spChg chg="add del mod">
            <ac:chgData name="Vanshika Singh" userId="3196d596de941265" providerId="LiveId" clId="{F811DB07-A319-44DD-8611-6A8BEBB49DEE}" dt="2024-05-31T19:33:16.518" v="918" actId="1076"/>
            <ac:spMkLst>
              <pc:docMk/>
              <pc:sldMasterMk cId="3847011924" sldId="2147483662"/>
              <pc:sldLayoutMk cId="4244987850" sldId="2147483675"/>
              <ac:spMk id="42" creationId="{73751F06-CA76-A8C8-BE7E-3C051FE2EDD4}"/>
            </ac:spMkLst>
          </pc:spChg>
          <pc:spChg chg="del">
            <ac:chgData name="Vanshika Singh" userId="3196d596de941265" providerId="LiveId" clId="{F811DB07-A319-44DD-8611-6A8BEBB49DEE}" dt="2024-05-31T18:15:15.374" v="774" actId="478"/>
            <ac:spMkLst>
              <pc:docMk/>
              <pc:sldMasterMk cId="3847011924" sldId="2147483662"/>
              <pc:sldLayoutMk cId="4244987850" sldId="2147483675"/>
              <ac:spMk id="74" creationId="{AB8C4F43-50B7-D7A5-85A8-B421B03E7414}"/>
            </ac:spMkLst>
          </pc:sp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3" creationId="{945450D7-F2AC-97F5-FDB9-A996B191A6EE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4" creationId="{7BFD5F0A-8724-1B0C-666E-6BB923CD0DCD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5" creationId="{E9635AA4-A60B-9427-50E1-D9E1CAD0A910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6" creationId="{C12D6162-6297-125D-6A19-E4468DDFC4F9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7" creationId="{24970230-93B5-9453-88E2-BD824E7027D7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9" creationId="{C3AFA59C-62D1-C1E2-CB44-33098F32114F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0" creationId="{B6B31C7E-276C-258D-6145-1A7958ADD16A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1" creationId="{48F45F2A-0D13-FBC5-2FC0-B5DCF5C957D3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2" creationId="{3BCD95E7-054A-B85C-74B6-9ED6E3AF5DB8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3" creationId="{C4448565-9612-301A-6EC7-090F852DBCC7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4" creationId="{6210D109-2047-CEAF-5416-771528EAF366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5" creationId="{191AF26E-C5B3-A15B-D878-1D427EAF587D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6" creationId="{82A650DF-3126-65CB-CCF3-D90610FDA77A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7" creationId="{9B79E4E5-1D2E-4975-B245-B0D06678EF59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8" creationId="{CD551122-34AC-0612-C36D-745E094B0034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9" creationId="{1287C6C0-5294-E75A-E261-E66072E8E308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8:00.305" v="1140" actId="478"/>
          <pc:sldLayoutMkLst>
            <pc:docMk/>
            <pc:sldMasterMk cId="3847011924" sldId="2147483662"/>
            <pc:sldLayoutMk cId="1070469293" sldId="2147483676"/>
          </pc:sldLayoutMkLst>
          <pc:spChg chg="add mod">
            <ac:chgData name="Vanshika Singh" userId="3196d596de941265" providerId="LiveId" clId="{F811DB07-A319-44DD-8611-6A8BEBB49DEE}" dt="2024-05-31T18:14:28.355" v="765" actId="1037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del">
            <ac:chgData name="Vanshika Singh" userId="3196d596de941265" providerId="LiveId" clId="{F811DB07-A319-44DD-8611-6A8BEBB49DEE}" dt="2024-05-31T18:14:25.432" v="761" actId="478"/>
            <ac:spMkLst>
              <pc:docMk/>
              <pc:sldMasterMk cId="3847011924" sldId="2147483662"/>
              <pc:sldLayoutMk cId="1070469293" sldId="2147483676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6.899" v="775" actId="478"/>
            <ac:spMkLst>
              <pc:docMk/>
              <pc:sldMasterMk cId="3847011924" sldId="2147483662"/>
              <pc:sldLayoutMk cId="1070469293" sldId="2147483676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6" creationId="{8FCAE5C7-4C2E-23F1-A8CA-11F2B0F09E94}"/>
            </ac:picMkLst>
          </pc:picChg>
        </pc:sldLayoutChg>
      </pc:sldMasterChg>
    </pc:docChg>
  </pc:docChgLst>
  <pc:docChgLst>
    <pc:chgData name="Vanshika Singh" userId="48ea9e51-20d3-4cef-ba7b-56348b7542a6" providerId="ADAL" clId="{5E9F10A9-C9B8-486E-9A81-74D6163DE560}"/>
    <pc:docChg chg="undo redo custSel addSld delSld modSld modMainMaster modSection">
      <pc:chgData name="Vanshika Singh" userId="48ea9e51-20d3-4cef-ba7b-56348b7542a6" providerId="ADAL" clId="{5E9F10A9-C9B8-486E-9A81-74D6163DE560}" dt="2024-06-07T20:44:48.033" v="58" actId="47"/>
      <pc:docMkLst>
        <pc:docMk/>
      </pc:docMkLst>
      <pc:sldChg chg="modSp mod">
        <pc:chgData name="Vanshika Singh" userId="48ea9e51-20d3-4cef-ba7b-56348b7542a6" providerId="ADAL" clId="{5E9F10A9-C9B8-486E-9A81-74D6163DE560}" dt="2024-06-07T20:42:24.423" v="14" actId="3064"/>
        <pc:sldMkLst>
          <pc:docMk/>
          <pc:sldMk cId="3943595619" sldId="258"/>
        </pc:sldMkLst>
        <pc:spChg chg="mod">
          <ac:chgData name="Vanshika Singh" userId="48ea9e51-20d3-4cef-ba7b-56348b7542a6" providerId="ADAL" clId="{5E9F10A9-C9B8-486E-9A81-74D6163DE560}" dt="2024-06-07T20:42:24.423" v="14" actId="3064"/>
          <ac:spMkLst>
            <pc:docMk/>
            <pc:sldMk cId="3943595619" sldId="258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8.662" v="13" actId="3064"/>
        <pc:sldMkLst>
          <pc:docMk/>
          <pc:sldMk cId="2345720318" sldId="259"/>
        </pc:sldMkLst>
        <pc:spChg chg="mod">
          <ac:chgData name="Vanshika Singh" userId="48ea9e51-20d3-4cef-ba7b-56348b7542a6" providerId="ADAL" clId="{5E9F10A9-C9B8-486E-9A81-74D6163DE560}" dt="2024-06-07T20:42:18.662" v="13" actId="3064"/>
          <ac:spMkLst>
            <pc:docMk/>
            <pc:sldMk cId="2345720318" sldId="259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30.760" v="15" actId="3064"/>
        <pc:sldMkLst>
          <pc:docMk/>
          <pc:sldMk cId="2063618345" sldId="260"/>
        </pc:sldMkLst>
        <pc:spChg chg="mod">
          <ac:chgData name="Vanshika Singh" userId="48ea9e51-20d3-4cef-ba7b-56348b7542a6" providerId="ADAL" clId="{5E9F10A9-C9B8-486E-9A81-74D6163DE560}" dt="2024-06-07T20:42:30.760" v="15" actId="3064"/>
          <ac:spMkLst>
            <pc:docMk/>
            <pc:sldMk cId="2063618345" sldId="260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2.128" v="12" actId="3064"/>
        <pc:sldMkLst>
          <pc:docMk/>
          <pc:sldMk cId="378276230" sldId="261"/>
        </pc:sldMkLst>
        <pc:spChg chg="mod">
          <ac:chgData name="Vanshika Singh" userId="48ea9e51-20d3-4cef-ba7b-56348b7542a6" providerId="ADAL" clId="{5E9F10A9-C9B8-486E-9A81-74D6163DE560}" dt="2024-06-07T20:42:12.128" v="12" actId="3064"/>
          <ac:spMkLst>
            <pc:docMk/>
            <pc:sldMk cId="378276230" sldId="261"/>
            <ac:spMk id="8" creationId="{81EE9D2F-A8E3-019E-3EC5-F9032D811647}"/>
          </ac:spMkLst>
        </pc:spChg>
      </pc:sldChg>
      <pc:sldChg chg="modSp del mod">
        <pc:chgData name="Vanshika Singh" userId="48ea9e51-20d3-4cef-ba7b-56348b7542a6" providerId="ADAL" clId="{5E9F10A9-C9B8-486E-9A81-74D6163DE560}" dt="2024-06-07T20:44:48.033" v="58" actId="47"/>
        <pc:sldMkLst>
          <pc:docMk/>
          <pc:sldMk cId="2606149362" sldId="262"/>
        </pc:sldMkLst>
        <pc:spChg chg="mod">
          <ac:chgData name="Vanshika Singh" userId="48ea9e51-20d3-4cef-ba7b-56348b7542a6" providerId="ADAL" clId="{5E9F10A9-C9B8-486E-9A81-74D6163DE560}" dt="2024-06-07T20:44:31.316" v="55" actId="1076"/>
          <ac:spMkLst>
            <pc:docMk/>
            <pc:sldMk cId="2606149362" sldId="262"/>
            <ac:spMk id="6" creationId="{BCBB4117-6296-30E3-A48D-B4D1D7615EBD}"/>
          </ac:spMkLst>
        </pc:spChg>
      </pc:sldChg>
      <pc:sldChg chg="modSp mod">
        <pc:chgData name="Vanshika Singh" userId="48ea9e51-20d3-4cef-ba7b-56348b7542a6" providerId="ADAL" clId="{5E9F10A9-C9B8-486E-9A81-74D6163DE560}" dt="2024-06-07T20:43:59.944" v="35" actId="113"/>
        <pc:sldMkLst>
          <pc:docMk/>
          <pc:sldMk cId="1351230342" sldId="263"/>
        </pc:sldMkLst>
        <pc:spChg chg="mod">
          <ac:chgData name="Vanshika Singh" userId="48ea9e51-20d3-4cef-ba7b-56348b7542a6" providerId="ADAL" clId="{5E9F10A9-C9B8-486E-9A81-74D6163DE560}" dt="2024-06-07T20:43:59.944" v="35" actId="113"/>
          <ac:spMkLst>
            <pc:docMk/>
            <pc:sldMk cId="1351230342" sldId="263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56.112" v="34" actId="113"/>
        <pc:sldMkLst>
          <pc:docMk/>
          <pc:sldMk cId="635013140" sldId="264"/>
        </pc:sldMkLst>
        <pc:spChg chg="mod">
          <ac:chgData name="Vanshika Singh" userId="48ea9e51-20d3-4cef-ba7b-56348b7542a6" providerId="ADAL" clId="{5E9F10A9-C9B8-486E-9A81-74D6163DE560}" dt="2024-06-07T20:43:56.112" v="34" actId="113"/>
          <ac:spMkLst>
            <pc:docMk/>
            <pc:sldMk cId="635013140" sldId="264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49.028" v="32" actId="5793"/>
        <pc:sldMkLst>
          <pc:docMk/>
          <pc:sldMk cId="62533413" sldId="265"/>
        </pc:sldMkLst>
        <pc:spChg chg="mod">
          <ac:chgData name="Vanshika Singh" userId="48ea9e51-20d3-4cef-ba7b-56348b7542a6" providerId="ADAL" clId="{5E9F10A9-C9B8-486E-9A81-74D6163DE560}" dt="2024-06-07T20:43:49.028" v="32" actId="5793"/>
          <ac:spMkLst>
            <pc:docMk/>
            <pc:sldMk cId="62533413" sldId="265"/>
            <ac:spMk id="3" creationId="{9AEF498D-B83C-6042-3386-8F375F014F97}"/>
          </ac:spMkLst>
        </pc:spChg>
      </pc:sldChg>
      <pc:sldChg chg="modSp mod">
        <pc:chgData name="Vanshika Singh" userId="48ea9e51-20d3-4cef-ba7b-56348b7542a6" providerId="ADAL" clId="{5E9F10A9-C9B8-486E-9A81-74D6163DE560}" dt="2024-06-07T20:43:40.616" v="30" actId="5793"/>
        <pc:sldMkLst>
          <pc:docMk/>
          <pc:sldMk cId="784780480" sldId="267"/>
        </pc:sldMkLst>
        <pc:spChg chg="mod">
          <ac:chgData name="Vanshika Singh" userId="48ea9e51-20d3-4cef-ba7b-56348b7542a6" providerId="ADAL" clId="{5E9F10A9-C9B8-486E-9A81-74D6163DE560}" dt="2024-06-07T20:43:40.616" v="30" actId="5793"/>
          <ac:spMkLst>
            <pc:docMk/>
            <pc:sldMk cId="784780480" sldId="267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25.777" v="23" actId="5793"/>
        <pc:sldMkLst>
          <pc:docMk/>
          <pc:sldMk cId="1307526328" sldId="268"/>
        </pc:sldMkLst>
        <pc:spChg chg="mod">
          <ac:chgData name="Vanshika Singh" userId="48ea9e51-20d3-4cef-ba7b-56348b7542a6" providerId="ADAL" clId="{5E9F10A9-C9B8-486E-9A81-74D6163DE560}" dt="2024-06-07T20:43:25.777" v="23" actId="5793"/>
          <ac:spMkLst>
            <pc:docMk/>
            <pc:sldMk cId="1307526328" sldId="268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34.614" v="28" actId="5793"/>
        <pc:sldMkLst>
          <pc:docMk/>
          <pc:sldMk cId="2677703769" sldId="269"/>
        </pc:sldMkLst>
        <pc:spChg chg="mod">
          <ac:chgData name="Vanshika Singh" userId="48ea9e51-20d3-4cef-ba7b-56348b7542a6" providerId="ADAL" clId="{5E9F10A9-C9B8-486E-9A81-74D6163DE560}" dt="2024-06-07T20:43:34.614" v="28" actId="5793"/>
          <ac:spMkLst>
            <pc:docMk/>
            <pc:sldMk cId="2677703769" sldId="269"/>
            <ac:spMk id="3" creationId="{9AEF498D-B83C-6042-3386-8F375F014F97}"/>
          </ac:spMkLst>
        </pc:spChg>
      </pc:sldChg>
      <pc:sldChg chg="modSp new add del mod">
        <pc:chgData name="Vanshika Singh" userId="48ea9e51-20d3-4cef-ba7b-56348b7542a6" providerId="ADAL" clId="{5E9F10A9-C9B8-486E-9A81-74D6163DE560}" dt="2024-06-07T20:43:29.638" v="26" actId="47"/>
        <pc:sldMkLst>
          <pc:docMk/>
          <pc:sldMk cId="1323840834" sldId="270"/>
        </pc:sldMkLst>
        <pc:spChg chg="mod">
          <ac:chgData name="Vanshika Singh" userId="48ea9e51-20d3-4cef-ba7b-56348b7542a6" providerId="ADAL" clId="{5E9F10A9-C9B8-486E-9A81-74D6163DE560}" dt="2024-06-07T20:43:18.297" v="21" actId="20577"/>
          <ac:spMkLst>
            <pc:docMk/>
            <pc:sldMk cId="1323840834" sldId="270"/>
            <ac:spMk id="2" creationId="{B529C59D-6C57-4281-B65D-D335736415FE}"/>
          </ac:spMkLst>
        </pc:spChg>
      </pc:sldChg>
      <pc:sldChg chg="modSp add mod chgLayout">
        <pc:chgData name="Vanshika Singh" userId="48ea9e51-20d3-4cef-ba7b-56348b7542a6" providerId="ADAL" clId="{5E9F10A9-C9B8-486E-9A81-74D6163DE560}" dt="2024-06-07T20:44:40.626" v="57" actId="700"/>
        <pc:sldMkLst>
          <pc:docMk/>
          <pc:sldMk cId="1621046500" sldId="270"/>
        </pc:sldMkLst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4" creationId="{52C2D4FC-B5FE-47FB-DE5D-96F92D3350C1}"/>
          </ac:spMkLst>
        </pc:spChg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6" creationId="{BCBB4117-6296-30E3-A48D-B4D1D7615EBD}"/>
          </ac:spMkLst>
        </pc:spChg>
      </pc:sldChg>
      <pc:sldMasterChg chg="modSldLayout">
        <pc:chgData name="Vanshika Singh" userId="48ea9e51-20d3-4cef-ba7b-56348b7542a6" providerId="ADAL" clId="{5E9F10A9-C9B8-486E-9A81-74D6163DE560}" dt="2024-06-07T20:41:50.193" v="11" actId="3064"/>
        <pc:sldMasterMkLst>
          <pc:docMk/>
          <pc:sldMasterMk cId="3847011924" sldId="2147483662"/>
        </pc:sldMasterMkLst>
        <pc:sldLayoutChg chg="modSp mod">
          <pc:chgData name="Vanshika Singh" userId="48ea9e51-20d3-4cef-ba7b-56348b7542a6" providerId="ADAL" clId="{5E9F10A9-C9B8-486E-9A81-74D6163DE560}" dt="2024-06-01T06:39:32.501" v="8" actId="6549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5E9F10A9-C9B8-486E-9A81-74D6163DE560}" dt="2024-06-01T06:39:32.501" v="8" actId="6549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5E9F10A9-C9B8-486E-9A81-74D6163DE560}" dt="2024-06-01T06:39:32.181" v="7" actId="6549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1T06:39:17.938" v="2" actId="6549"/>
          <pc:sldLayoutMkLst>
            <pc:docMk/>
            <pc:sldMasterMk cId="3847011924" sldId="2147483662"/>
            <pc:sldLayoutMk cId="3260447451" sldId="2147483665"/>
          </pc:sldLayoutMkLst>
          <pc:spChg chg="mod">
            <ac:chgData name="Vanshika Singh" userId="48ea9e51-20d3-4cef-ba7b-56348b7542a6" providerId="ADAL" clId="{5E9F10A9-C9B8-486E-9A81-74D6163DE560}" dt="2024-06-01T06:39:17.938" v="2" actId="6549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mod">
            <ac:chgData name="Vanshika Singh" userId="48ea9e51-20d3-4cef-ba7b-56348b7542a6" providerId="ADAL" clId="{5E9F10A9-C9B8-486E-9A81-74D6163DE560}" dt="2024-06-01T06:39:14.288" v="1" actId="6549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7T20:41:50.193" v="11" actId="3064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48ea9e51-20d3-4cef-ba7b-56348b7542a6" providerId="ADAL" clId="{5E9F10A9-C9B8-486E-9A81-74D6163DE560}" dt="2024-06-01T06:39:02.513" v="0" actId="255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5E9F10A9-C9B8-486E-9A81-74D6163DE560}" dt="2024-06-07T20:41:50.193" v="11" actId="3064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67000" y="1143000"/>
            <a:ext cx="1524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6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7;p48" descr="{luna_hyperlink_region_boundary}">
            <a:extLst>
              <a:ext uri="{FF2B5EF4-FFF2-40B4-BE49-F238E27FC236}">
                <a16:creationId xmlns:a16="http://schemas.microsoft.com/office/drawing/2014/main" id="{16B8EAD2-0A1E-FBA8-CC31-D3C727BDA0E7}"/>
              </a:ext>
            </a:extLst>
          </p:cNvPr>
          <p:cNvCxnSpPr>
            <a:cxnSpLocks/>
          </p:cNvCxnSpPr>
          <p:nvPr userDrawn="1"/>
        </p:nvCxnSpPr>
        <p:spPr>
          <a:xfrm>
            <a:off x="1709269" y="609664"/>
            <a:ext cx="1" cy="632136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 Placeholder 30" descr="Message Text">
            <a:extLst>
              <a:ext uri="{FF2B5EF4-FFF2-40B4-BE49-F238E27FC236}">
                <a16:creationId xmlns:a16="http://schemas.microsoft.com/office/drawing/2014/main" id="{93375687-B92D-775F-26E1-7450AA74CF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82" y="6450"/>
            <a:ext cx="2382274" cy="582891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3" name="Google Shape;205;p48" descr="{luna_hyperlink_region_boundary}">
            <a:extLst>
              <a:ext uri="{FF2B5EF4-FFF2-40B4-BE49-F238E27FC236}">
                <a16:creationId xmlns:a16="http://schemas.microsoft.com/office/drawing/2014/main" id="{2481ABC8-7B45-F336-1DAF-7B5B5F10FE05}"/>
              </a:ext>
            </a:extLst>
          </p:cNvPr>
          <p:cNvCxnSpPr>
            <a:cxnSpLocks/>
          </p:cNvCxnSpPr>
          <p:nvPr userDrawn="1"/>
        </p:nvCxnSpPr>
        <p:spPr>
          <a:xfrm>
            <a:off x="111035" y="4766013"/>
            <a:ext cx="32000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05;p48" descr="{luna_hyperlink_region_boundary}">
            <a:extLst>
              <a:ext uri="{FF2B5EF4-FFF2-40B4-BE49-F238E27FC236}">
                <a16:creationId xmlns:a16="http://schemas.microsoft.com/office/drawing/2014/main" id="{1CDB6C64-F9CC-A0E9-72BD-AD0F08273D9E}"/>
              </a:ext>
            </a:extLst>
          </p:cNvPr>
          <p:cNvCxnSpPr>
            <a:cxnSpLocks/>
          </p:cNvCxnSpPr>
          <p:nvPr userDrawn="1"/>
        </p:nvCxnSpPr>
        <p:spPr>
          <a:xfrm>
            <a:off x="110493" y="2684380"/>
            <a:ext cx="3200635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05;p48" descr="{luna_hyperlink_region_boundary}">
            <a:extLst>
              <a:ext uri="{FF2B5EF4-FFF2-40B4-BE49-F238E27FC236}">
                <a16:creationId xmlns:a16="http://schemas.microsoft.com/office/drawing/2014/main" id="{0F38B9A0-DA8C-C92C-4507-494E2B50E34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946" y="609663"/>
            <a:ext cx="3197182" cy="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36" descr="Symptom Text">
            <a:extLst>
              <a:ext uri="{FF2B5EF4-FFF2-40B4-BE49-F238E27FC236}">
                <a16:creationId xmlns:a16="http://schemas.microsoft.com/office/drawing/2014/main" id="{4DC207BF-D166-84F7-2F4F-9497603EE4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551" y="6631174"/>
            <a:ext cx="1570742" cy="293405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" name="Text Placeholder 36" descr="Symptom Text">
            <a:extLst>
              <a:ext uri="{FF2B5EF4-FFF2-40B4-BE49-F238E27FC236}">
                <a16:creationId xmlns:a16="http://schemas.microsoft.com/office/drawing/2014/main" id="{2513E585-EDC7-51F8-714A-0A4FCB0F0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39246" y="6631175"/>
            <a:ext cx="1561516" cy="293404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2" name="Text Placeholder 36" descr="Symptom Text">
            <a:extLst>
              <a:ext uri="{FF2B5EF4-FFF2-40B4-BE49-F238E27FC236}">
                <a16:creationId xmlns:a16="http://schemas.microsoft.com/office/drawing/2014/main" id="{ED73E3C8-6719-E497-26A3-01298E5EBC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244" y="4229256"/>
            <a:ext cx="1561514" cy="50522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9" name="Text Placeholder 36" descr="Symptom Text">
            <a:extLst>
              <a:ext uri="{FF2B5EF4-FFF2-40B4-BE49-F238E27FC236}">
                <a16:creationId xmlns:a16="http://schemas.microsoft.com/office/drawing/2014/main" id="{153488E7-2235-7023-B8DF-8A5C21B199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39244" y="2149744"/>
            <a:ext cx="1561513" cy="50310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2" name="Text Placeholder 36" descr="Symptom Text">
            <a:extLst>
              <a:ext uri="{FF2B5EF4-FFF2-40B4-BE49-F238E27FC236}">
                <a16:creationId xmlns:a16="http://schemas.microsoft.com/office/drawing/2014/main" id="{84D9F497-3EB9-C7B6-4773-3150A8100B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364" y="2149744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" name="Text Placeholder 36" descr="Symptom Text">
            <a:extLst>
              <a:ext uri="{FF2B5EF4-FFF2-40B4-BE49-F238E27FC236}">
                <a16:creationId xmlns:a16="http://schemas.microsoft.com/office/drawing/2014/main" id="{DA023D93-81F9-2715-905E-5C553E3D56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994" y="4229256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7" name="Text Placeholder 36" descr="Symptom Text">
            <a:extLst>
              <a:ext uri="{FF2B5EF4-FFF2-40B4-BE49-F238E27FC236}">
                <a16:creationId xmlns:a16="http://schemas.microsoft.com/office/drawing/2014/main" id="{FD1B16C3-DD87-4B9A-18AD-0643F79528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7633" y="642224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3280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0" descr="Message Text">
            <a:extLst>
              <a:ext uri="{FF2B5EF4-FFF2-40B4-BE49-F238E27FC236}">
                <a16:creationId xmlns:a16="http://schemas.microsoft.com/office/drawing/2014/main" id="{E5BAD712-FAD4-A4B7-EA36-A0326F99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73884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7" name="Google Shape;205;p48" descr="Row3">
            <a:extLst>
              <a:ext uri="{FF2B5EF4-FFF2-40B4-BE49-F238E27FC236}">
                <a16:creationId xmlns:a16="http://schemas.microsoft.com/office/drawing/2014/main" id="{A40C8A46-C6EB-F71A-14B9-26999446BCC5}"/>
              </a:ext>
            </a:extLst>
          </p:cNvPr>
          <p:cNvCxnSpPr>
            <a:cxnSpLocks/>
          </p:cNvCxnSpPr>
          <p:nvPr userDrawn="1"/>
        </p:nvCxnSpPr>
        <p:spPr>
          <a:xfrm>
            <a:off x="97056" y="502736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05;p48" descr="Row3">
            <a:extLst>
              <a:ext uri="{FF2B5EF4-FFF2-40B4-BE49-F238E27FC236}">
                <a16:creationId xmlns:a16="http://schemas.microsoft.com/office/drawing/2014/main" id="{CC7B12BA-CB50-F052-5DCE-DE9881394458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 Placeholder 36" descr="Symptom Text">
            <a:extLst>
              <a:ext uri="{FF2B5EF4-FFF2-40B4-BE49-F238E27FC236}">
                <a16:creationId xmlns:a16="http://schemas.microsoft.com/office/drawing/2014/main" id="{3D1BB894-37A1-5834-5CC7-73F7972FE1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1" y="633855"/>
            <a:ext cx="3226598" cy="57388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34723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77988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177989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15593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7162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1814515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1814515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6910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49665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90875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190875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5043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126374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21486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21486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192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185987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3433847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3433847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4286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8348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76588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176588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31362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2166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176588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176588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131362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2166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1788460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1788460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3686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47214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1788460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1788460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3686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147214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43251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143251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73044" y="394294"/>
            <a:ext cx="3322133" cy="63514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73044" y="394294"/>
            <a:ext cx="3322133" cy="3990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417" y="483800"/>
            <a:ext cx="1988562" cy="2389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143251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143251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8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3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3562350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3562350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172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651898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3562350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3562350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1172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51898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0277" y="483728"/>
            <a:ext cx="110630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143251" y="394292"/>
            <a:ext cx="3143249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143252" y="394293"/>
            <a:ext cx="3143252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143252" y="3614717"/>
            <a:ext cx="3143252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143252" y="3614718"/>
            <a:ext cx="314325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9" y="3704225"/>
            <a:ext cx="1983944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4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44380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4438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75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33928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44379" y="3614717"/>
            <a:ext cx="3140236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44379" y="3614718"/>
            <a:ext cx="3140236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75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3392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3429001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342900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78374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18549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3429000" y="3614717"/>
            <a:ext cx="3140235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3428999" y="3614718"/>
            <a:ext cx="3140235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7837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1854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4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07;p48" descr="{luna_hyperlink_region_boundary}">
            <a:extLst>
              <a:ext uri="{FF2B5EF4-FFF2-40B4-BE49-F238E27FC236}">
                <a16:creationId xmlns:a16="http://schemas.microsoft.com/office/drawing/2014/main" id="{0D29B0A1-6321-EEEE-5AE0-3AFCBF518BAD}"/>
              </a:ext>
            </a:extLst>
          </p:cNvPr>
          <p:cNvCxnSpPr>
            <a:cxnSpLocks/>
          </p:cNvCxnSpPr>
          <p:nvPr userDrawn="1"/>
        </p:nvCxnSpPr>
        <p:spPr>
          <a:xfrm>
            <a:off x="1712119" y="615481"/>
            <a:ext cx="0" cy="630820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0B13B5F3-0ED1-CABE-722B-51733B64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810" y="6451"/>
            <a:ext cx="2380645" cy="574672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3" name="Google Shape;205;p48" descr="{luna_hyperlink_region_boundary}">
            <a:extLst>
              <a:ext uri="{FF2B5EF4-FFF2-40B4-BE49-F238E27FC236}">
                <a16:creationId xmlns:a16="http://schemas.microsoft.com/office/drawing/2014/main" id="{C363F730-CD50-ED6F-5534-385BC3894539}"/>
              </a:ext>
            </a:extLst>
          </p:cNvPr>
          <p:cNvCxnSpPr>
            <a:cxnSpLocks/>
          </p:cNvCxnSpPr>
          <p:nvPr userDrawn="1"/>
        </p:nvCxnSpPr>
        <p:spPr>
          <a:xfrm>
            <a:off x="111590" y="3734242"/>
            <a:ext cx="320011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05;p48" descr="{luna_hyperlink_region_boundary}">
            <a:extLst>
              <a:ext uri="{FF2B5EF4-FFF2-40B4-BE49-F238E27FC236}">
                <a16:creationId xmlns:a16="http://schemas.microsoft.com/office/drawing/2014/main" id="{0B5E20E2-AC49-2FC3-565B-A14AAEC1A5FE}"/>
              </a:ext>
            </a:extLst>
          </p:cNvPr>
          <p:cNvCxnSpPr>
            <a:cxnSpLocks/>
          </p:cNvCxnSpPr>
          <p:nvPr userDrawn="1"/>
        </p:nvCxnSpPr>
        <p:spPr>
          <a:xfrm>
            <a:off x="110810" y="609663"/>
            <a:ext cx="32008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 Placeholder 36" descr="Symptom Text">
            <a:extLst>
              <a:ext uri="{FF2B5EF4-FFF2-40B4-BE49-F238E27FC236}">
                <a16:creationId xmlns:a16="http://schemas.microsoft.com/office/drawing/2014/main" id="{648C6175-1A03-0DBB-4186-06E623496F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842" y="6400812"/>
            <a:ext cx="1566574" cy="523767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5" name="Text Placeholder 36" descr="Symptom Text">
            <a:extLst>
              <a:ext uri="{FF2B5EF4-FFF2-40B4-BE49-F238E27FC236}">
                <a16:creationId xmlns:a16="http://schemas.microsoft.com/office/drawing/2014/main" id="{3EDA2516-98AE-1A13-9581-732C87EA6B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692" y="319678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7" name="Text Placeholder 36" descr="Symptom Text">
            <a:extLst>
              <a:ext uri="{FF2B5EF4-FFF2-40B4-BE49-F238E27FC236}">
                <a16:creationId xmlns:a16="http://schemas.microsoft.com/office/drawing/2014/main" id="{55D219FF-BEB2-32C1-522E-AF70B92110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824" y="6400812"/>
            <a:ext cx="1562817" cy="52300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9" name="Text Placeholder 36" descr="Symptom Text">
            <a:extLst>
              <a:ext uri="{FF2B5EF4-FFF2-40B4-BE49-F238E27FC236}">
                <a16:creationId xmlns:a16="http://schemas.microsoft.com/office/drawing/2014/main" id="{331AE93D-5B4D-FAE3-5B5E-7A6420B525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7824" y="3196783"/>
            <a:ext cx="1561885" cy="508920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66583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0" descr="Message Text">
            <a:extLst>
              <a:ext uri="{FF2B5EF4-FFF2-40B4-BE49-F238E27FC236}">
                <a16:creationId xmlns:a16="http://schemas.microsoft.com/office/drawing/2014/main" id="{8828C95F-3815-FFC8-7AD7-95AD0BDC2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82288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6" name="Google Shape;205;p48" descr="{luna_hyperlink_region_boundary}">
            <a:extLst>
              <a:ext uri="{FF2B5EF4-FFF2-40B4-BE49-F238E27FC236}">
                <a16:creationId xmlns:a16="http://schemas.microsoft.com/office/drawing/2014/main" id="{AFA86473-1CB8-ADCB-E518-5BCEA29EBE2C}"/>
              </a:ext>
            </a:extLst>
          </p:cNvPr>
          <p:cNvCxnSpPr>
            <a:cxnSpLocks/>
          </p:cNvCxnSpPr>
          <p:nvPr userDrawn="1"/>
        </p:nvCxnSpPr>
        <p:spPr>
          <a:xfrm>
            <a:off x="98822" y="490673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05;p48" descr="{luna_hyperlink_region_boundary}">
            <a:extLst>
              <a:ext uri="{FF2B5EF4-FFF2-40B4-BE49-F238E27FC236}">
                <a16:creationId xmlns:a16="http://schemas.microsoft.com/office/drawing/2014/main" id="{BACE21E9-F6C2-0C71-460E-00F6E1565C60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05;p48" descr="{luna_hyperlink_region_boundary}">
            <a:extLst>
              <a:ext uri="{FF2B5EF4-FFF2-40B4-BE49-F238E27FC236}">
                <a16:creationId xmlns:a16="http://schemas.microsoft.com/office/drawing/2014/main" id="{507BE1C4-2569-49E4-2F9B-3C6408656D23}"/>
              </a:ext>
            </a:extLst>
          </p:cNvPr>
          <p:cNvCxnSpPr>
            <a:cxnSpLocks/>
          </p:cNvCxnSpPr>
          <p:nvPr userDrawn="1"/>
        </p:nvCxnSpPr>
        <p:spPr>
          <a:xfrm>
            <a:off x="100012" y="283019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Text Placeholder 36" descr="Symptom Text">
            <a:extLst>
              <a:ext uri="{FF2B5EF4-FFF2-40B4-BE49-F238E27FC236}">
                <a16:creationId xmlns:a16="http://schemas.microsoft.com/office/drawing/2014/main" id="{43D8B4FC-AA00-F2F4-45AF-D3265D004B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825" y="6489701"/>
            <a:ext cx="3215399" cy="43641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6" name="Text Placeholder 36" descr="Symptom Text">
            <a:extLst>
              <a:ext uri="{FF2B5EF4-FFF2-40B4-BE49-F238E27FC236}">
                <a16:creationId xmlns:a16="http://schemas.microsoft.com/office/drawing/2014/main" id="{1CAFE3AF-E512-1FFD-5518-A1DA8E60DA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5" y="2336622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8" name="Text Placeholder 36" descr="Symptom Text">
            <a:extLst>
              <a:ext uri="{FF2B5EF4-FFF2-40B4-BE49-F238E27FC236}">
                <a16:creationId xmlns:a16="http://schemas.microsoft.com/office/drawing/2014/main" id="{7521D74D-A12C-3DFA-AC5D-F89042E515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400" y="4413161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42670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57;p45" descr="{luna_hyperlink_region_boundary}">
            <a:extLst>
              <a:ext uri="{FF2B5EF4-FFF2-40B4-BE49-F238E27FC236}">
                <a16:creationId xmlns:a16="http://schemas.microsoft.com/office/drawing/2014/main" id="{6D180EA4-BD2F-4382-9188-E59F83E9A15B}"/>
              </a:ext>
            </a:extLst>
          </p:cNvPr>
          <p:cNvCxnSpPr>
            <a:cxnSpLocks/>
          </p:cNvCxnSpPr>
          <p:nvPr userDrawn="1"/>
        </p:nvCxnSpPr>
        <p:spPr>
          <a:xfrm>
            <a:off x="98922" y="493283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0;p45" descr="{luna_hyperlink_region_boundary}">
            <a:extLst>
              <a:ext uri="{FF2B5EF4-FFF2-40B4-BE49-F238E27FC236}">
                <a16:creationId xmlns:a16="http://schemas.microsoft.com/office/drawing/2014/main" id="{22F85F02-95B8-F3FA-6887-55A3E3A1EFA1}"/>
              </a:ext>
            </a:extLst>
          </p:cNvPr>
          <p:cNvCxnSpPr>
            <a:cxnSpLocks/>
          </p:cNvCxnSpPr>
          <p:nvPr userDrawn="1"/>
        </p:nvCxnSpPr>
        <p:spPr>
          <a:xfrm>
            <a:off x="93653" y="3652782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 Placeholder 21" descr="Topic Header">
            <a:extLst>
              <a:ext uri="{FF2B5EF4-FFF2-40B4-BE49-F238E27FC236}">
                <a16:creationId xmlns:a16="http://schemas.microsoft.com/office/drawing/2014/main" id="{C6572E42-BDC5-26D9-27A9-EC7AC7765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22" y="10414"/>
            <a:ext cx="3228143" cy="45694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11" name="Content Placeholder 23" descr="Subtopic Text">
            <a:extLst>
              <a:ext uri="{FF2B5EF4-FFF2-40B4-BE49-F238E27FC236}">
                <a16:creationId xmlns:a16="http://schemas.microsoft.com/office/drawing/2014/main" id="{729DD8DC-F031-94E5-D7CA-D2B544C43E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20" name="Content Placeholder 23" descr="Subtopic Text">
            <a:extLst>
              <a:ext uri="{FF2B5EF4-FFF2-40B4-BE49-F238E27FC236}">
                <a16:creationId xmlns:a16="http://schemas.microsoft.com/office/drawing/2014/main" id="{1A3B5383-3280-86DA-337E-C7DCBABF8BF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10459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69;p46" descr="Middle Border">
            <a:extLst>
              <a:ext uri="{FF2B5EF4-FFF2-40B4-BE49-F238E27FC236}">
                <a16:creationId xmlns:a16="http://schemas.microsoft.com/office/drawing/2014/main" id="{6E7AF4A9-79EC-2211-2E8C-71EDA8141591}"/>
              </a:ext>
            </a:extLst>
          </p:cNvPr>
          <p:cNvCxnSpPr>
            <a:cxnSpLocks/>
          </p:cNvCxnSpPr>
          <p:nvPr userDrawn="1"/>
        </p:nvCxnSpPr>
        <p:spPr>
          <a:xfrm>
            <a:off x="96745" y="3654387"/>
            <a:ext cx="323055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69;p46" descr="{luna_hyperlink_region_boundary}">
            <a:extLst>
              <a:ext uri="{FF2B5EF4-FFF2-40B4-BE49-F238E27FC236}">
                <a16:creationId xmlns:a16="http://schemas.microsoft.com/office/drawing/2014/main" id="{F3D88F68-8227-36EB-C5C5-FE604C95BE5C}"/>
              </a:ext>
            </a:extLst>
          </p:cNvPr>
          <p:cNvCxnSpPr>
            <a:cxnSpLocks/>
          </p:cNvCxnSpPr>
          <p:nvPr userDrawn="1"/>
        </p:nvCxnSpPr>
        <p:spPr>
          <a:xfrm>
            <a:off x="96745" y="501424"/>
            <a:ext cx="3225583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Text Placeholder 21" descr="Topic Header">
            <a:extLst>
              <a:ext uri="{FF2B5EF4-FFF2-40B4-BE49-F238E27FC236}">
                <a16:creationId xmlns:a16="http://schemas.microsoft.com/office/drawing/2014/main" id="{59E18A26-2B7A-0945-5344-0DCF4319DF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22" y="10416"/>
            <a:ext cx="3213063" cy="467501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2" name="Content Placeholder 23" descr="Subtopic Text">
            <a:extLst>
              <a:ext uri="{FF2B5EF4-FFF2-40B4-BE49-F238E27FC236}">
                <a16:creationId xmlns:a16="http://schemas.microsoft.com/office/drawing/2014/main" id="{D9995DDD-0711-5261-7E5E-D67EC7AC80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3" name="Content Placeholder 23" descr="Subtopic Text">
            <a:extLst>
              <a:ext uri="{FF2B5EF4-FFF2-40B4-BE49-F238E27FC236}">
                <a16:creationId xmlns:a16="http://schemas.microsoft.com/office/drawing/2014/main" id="{1ABE4113-028D-FFCB-8733-E753E85292E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32604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0" descr="Message Text">
            <a:extLst>
              <a:ext uri="{FF2B5EF4-FFF2-40B4-BE49-F238E27FC236}">
                <a16:creationId xmlns:a16="http://schemas.microsoft.com/office/drawing/2014/main" id="{3B0448F4-FD29-1437-5B40-2FD08C5429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896" y="6451"/>
            <a:ext cx="2368556" cy="575535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05;p48" descr="Row3">
            <a:extLst>
              <a:ext uri="{FF2B5EF4-FFF2-40B4-BE49-F238E27FC236}">
                <a16:creationId xmlns:a16="http://schemas.microsoft.com/office/drawing/2014/main" id="{E04D2349-E77D-3F4E-C6F3-5D0DACE4CC96}"/>
              </a:ext>
            </a:extLst>
          </p:cNvPr>
          <p:cNvCxnSpPr>
            <a:cxnSpLocks/>
          </p:cNvCxnSpPr>
          <p:nvPr userDrawn="1"/>
        </p:nvCxnSpPr>
        <p:spPr>
          <a:xfrm>
            <a:off x="95580" y="609663"/>
            <a:ext cx="32298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7E4406B6-E56A-18E4-3842-EB5162B189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896" y="637340"/>
            <a:ext cx="3183208" cy="658057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Condition 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08719451-AABA-CFC4-DE80-351FB074DB42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17AF6688-9EBD-E4A0-68B1-0A33C4E347D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D09B2D4B-9E9E-D424-F9B7-4348A73A33B3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ABDE698-B14B-CFC6-478C-3416254A1E7A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61585" y="140785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597;p63" descr="Symptoms Button">
            <a:extLst>
              <a:ext uri="{FF2B5EF4-FFF2-40B4-BE49-F238E27FC236}">
                <a16:creationId xmlns:a16="http://schemas.microsoft.com/office/drawing/2014/main" id="{4C537612-AF5A-D066-211D-558B2C4D35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72" t="10350" r="36680" b="2923"/>
          <a:stretch/>
        </p:blipFill>
        <p:spPr>
          <a:xfrm>
            <a:off x="2436459" y="49127"/>
            <a:ext cx="713838" cy="99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071BBC93-F52B-F81E-10DF-27F87A770534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4E1C0EB4-E912-0387-E6FF-4EB9B4DC9C0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D976B5F-1178-D033-E0E6-7AD695D6815F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E8AF37C-4023-6B80-130B-70B489AD5478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7486ADA-60D2-E07C-C5CB-3719982274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3962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4498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622;p64" descr="Treatment Button">
            <a:extLst>
              <a:ext uri="{FF2B5EF4-FFF2-40B4-BE49-F238E27FC236}">
                <a16:creationId xmlns:a16="http://schemas.microsoft.com/office/drawing/2014/main" id="{5CE4A59C-297D-1EA3-0227-A0E8F6EE80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2316428" y="5729"/>
            <a:ext cx="856123" cy="10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07D8A3CE-774A-4A3D-89DD-218FC6E2F1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EED49E55-0421-F11C-7D5E-420D7496BF1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B3481279-D54A-F46B-2B23-042E4226EA7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592;p63" descr="Symptoms Text">
            <a:extLst>
              <a:ext uri="{FF2B5EF4-FFF2-40B4-BE49-F238E27FC236}">
                <a16:creationId xmlns:a16="http://schemas.microsoft.com/office/drawing/2014/main" id="{556098B9-28EE-F3E3-C613-1B35A6C12FA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A4C3511-AC9D-D14A-AB42-6069FDD209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189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Symptom </a:t>
            </a:r>
          </a:p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704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oogle Shape;680;p66" descr="Free anatomy brain cross-section vector">
            <a:extLst>
              <a:ext uri="{FF2B5EF4-FFF2-40B4-BE49-F238E27FC236}">
                <a16:creationId xmlns:a16="http://schemas.microsoft.com/office/drawing/2014/main" id="{71EEFB72-69F4-672F-0887-A3BA58E5718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8120" y="59804"/>
            <a:ext cx="894606" cy="95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8292F11B-B762-B301-512E-CDA63CF05C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2B82FBAB-412D-58BE-EC34-B8000C80B09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265EAB37-0196-32B7-E5A5-3193960DCA8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8AB0B45-93BB-664A-5DF1-F4CBD5F934D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4BF5FAC-F9D3-7CCD-2DEB-4A3806FA24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40551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263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E3FC62-5116-EC41-C2BC-D51B4929B9C2}"/>
              </a:ext>
            </a:extLst>
          </p:cNvPr>
          <p:cNvSpPr/>
          <p:nvPr userDrawn="1"/>
        </p:nvSpPr>
        <p:spPr>
          <a:xfrm>
            <a:off x="0" y="1"/>
            <a:ext cx="3429000" cy="69310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DAC8AF-3774-0637-DFBB-89F8D167C983}"/>
              </a:ext>
            </a:extLst>
          </p:cNvPr>
          <p:cNvCxnSpPr>
            <a:cxnSpLocks/>
          </p:cNvCxnSpPr>
          <p:nvPr userDrawn="1"/>
        </p:nvCxnSpPr>
        <p:spPr>
          <a:xfrm>
            <a:off x="50691" y="1"/>
            <a:ext cx="0" cy="6931025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F19F-D7CF-9D5C-650D-8D5C6D20F4A5}"/>
              </a:ext>
            </a:extLst>
          </p:cNvPr>
          <p:cNvCxnSpPr>
            <a:cxnSpLocks/>
          </p:cNvCxnSpPr>
          <p:nvPr userDrawn="1"/>
        </p:nvCxnSpPr>
        <p:spPr>
          <a:xfrm flipH="1">
            <a:off x="3373414" y="4"/>
            <a:ext cx="4899" cy="6931160"/>
          </a:xfrm>
          <a:prstGeom prst="line">
            <a:avLst/>
          </a:prstGeom>
          <a:ln w="139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4" r:id="rId4"/>
    <p:sldLayoutId id="2147483665" r:id="rId5"/>
    <p:sldLayoutId id="2147483669" r:id="rId6"/>
    <p:sldLayoutId id="2147483675" r:id="rId7"/>
    <p:sldLayoutId id="2147483676" r:id="rId8"/>
    <p:sldLayoutId id="2147483674" r:id="rId9"/>
    <p:sldLayoutId id="2147483668" r:id="rId10"/>
  </p:sldLayoutIdLst>
  <p:txStyles>
    <p:titleStyle>
      <a:lvl1pPr algn="l" defTabSz="554797" rtl="0" eaLnBrk="1" latinLnBrk="0" hangingPunct="1">
        <a:lnSpc>
          <a:spcPct val="90000"/>
        </a:lnSpc>
        <a:spcBef>
          <a:spcPct val="0"/>
        </a:spcBef>
        <a:buNone/>
        <a:defRPr sz="2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98" indent="-138698" algn="l" defTabSz="554797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160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6934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214" kern="1200">
          <a:solidFill>
            <a:schemeClr val="tx1"/>
          </a:solidFill>
          <a:latin typeface="+mn-lt"/>
          <a:ea typeface="+mn-ea"/>
          <a:cs typeface="+mn-cs"/>
        </a:defRPr>
      </a:lvl3pPr>
      <a:lvl4pPr marL="970895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8293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56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30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80489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788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399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797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2195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9594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993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4392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179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9188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369015"/>
            <a:ext cx="2957513" cy="133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3369375" y="-41765"/>
            <a:ext cx="10167750" cy="6931025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3369375" y="-41765"/>
            <a:ext cx="10167750" cy="346551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jpeg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0" Type="http://schemas.openxmlformats.org/officeDocument/2006/relationships/image" Target="../media/image2.jpeg"/><Relationship Id="rId4" Type="http://schemas.openxmlformats.org/officeDocument/2006/relationships/image" Target="../media/image32.jpe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10" Type="http://schemas.openxmlformats.org/officeDocument/2006/relationships/image" Target="../media/image3.png"/><Relationship Id="rId4" Type="http://schemas.openxmlformats.org/officeDocument/2006/relationships/image" Target="../media/image33.jpeg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12" Type="http://schemas.openxmlformats.org/officeDocument/2006/relationships/slide" Target="slide1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.jpeg"/><Relationship Id="rId5" Type="http://schemas.openxmlformats.org/officeDocument/2006/relationships/image" Target="../media/image36.png"/><Relationship Id="rId10" Type="http://schemas.openxmlformats.org/officeDocument/2006/relationships/slide" Target="slide13.xml"/><Relationship Id="rId4" Type="http://schemas.openxmlformats.org/officeDocument/2006/relationships/image" Target="../media/image35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jpeg"/><Relationship Id="rId7" Type="http://schemas.openxmlformats.org/officeDocument/2006/relationships/slide" Target="slide12.xml"/><Relationship Id="rId12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0" Type="http://schemas.openxmlformats.org/officeDocument/2006/relationships/image" Target="../media/image2.jpeg"/><Relationship Id="rId4" Type="http://schemas.openxmlformats.org/officeDocument/2006/relationships/image" Target="../media/image39.png"/><Relationship Id="rId9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png"/><Relationship Id="rId7" Type="http://schemas.openxmlformats.org/officeDocument/2006/relationships/slide" Target="slide12.xml"/><Relationship Id="rId12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slide" Target="slide14.xml"/><Relationship Id="rId5" Type="http://schemas.openxmlformats.org/officeDocument/2006/relationships/slide" Target="slide11.xml"/><Relationship Id="rId10" Type="http://schemas.openxmlformats.org/officeDocument/2006/relationships/image" Target="../media/image2.jpeg"/><Relationship Id="rId4" Type="http://schemas.openxmlformats.org/officeDocument/2006/relationships/image" Target="../media/image42.jpeg"/><Relationship Id="rId9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7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image" Target="../media/image2.jpeg"/><Relationship Id="rId10" Type="http://schemas.openxmlformats.org/officeDocument/2006/relationships/image" Target="../media/image3.png"/><Relationship Id="rId4" Type="http://schemas.openxmlformats.org/officeDocument/2006/relationships/slide" Target="slide6.xml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9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.png"/><Relationship Id="rId2" Type="http://schemas.openxmlformats.org/officeDocument/2006/relationships/image" Target="../media/image1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slide" Target="slide8.xml"/><Relationship Id="rId5" Type="http://schemas.openxmlformats.org/officeDocument/2006/relationships/image" Target="../media/image26.png"/><Relationship Id="rId15" Type="http://schemas.openxmlformats.org/officeDocument/2006/relationships/slide" Target="slide10.xml"/><Relationship Id="rId10" Type="http://schemas.openxmlformats.org/officeDocument/2006/relationships/slide" Target="slide6.xml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8.xml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9232C-6488-CD04-FECD-A7F814DE0C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KR" dirty="0"/>
              <a:t>fruits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B179-3629-A8E0-857C-F58F0A26E0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KR" dirty="0"/>
              <a:t>vegetables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ECA0BF-32F3-DAC1-FEDD-5D311BAE830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t="37945" b="379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B7759-5645-6501-081A-9DEAB663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7790" y="2339977"/>
            <a:ext cx="2070100" cy="171450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172DD0E-C7D8-7464-2E1B-01980ECFE49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/>
          <a:srcRect t="41110" b="411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7EBAB-3D44-AD41-C4E0-B0FD8CB9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517" y="2200277"/>
            <a:ext cx="1943100" cy="199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9790B-8B82-578C-CE87-1ABBA8C0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847" y="3996603"/>
            <a:ext cx="2349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6D5F1-A9A6-C193-A885-BE22D94FFB21}"/>
              </a:ext>
            </a:extLst>
          </p:cNvPr>
          <p:cNvSpPr txBox="1"/>
          <p:nvPr/>
        </p:nvSpPr>
        <p:spPr>
          <a:xfrm>
            <a:off x="328337" y="1469476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Your brain needs a lot of blood. Blood brings it fuel so that it can control your body and keep you alive. </a:t>
            </a:r>
          </a:p>
        </p:txBody>
      </p:sp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1E566290-DF8B-7554-6890-3B05C1A4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5" y="2615602"/>
            <a:ext cx="1618601" cy="16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4726F670-399B-D570-B478-E70833B3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6" y="2142711"/>
            <a:ext cx="1077863" cy="10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05158B52-C434-39C6-037F-0931F5FA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35" y="3246131"/>
            <a:ext cx="1150329" cy="11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B0573-B276-3DA8-5FE5-B5D854752792}"/>
              </a:ext>
            </a:extLst>
          </p:cNvPr>
          <p:cNvSpPr txBox="1"/>
          <p:nvPr/>
        </p:nvSpPr>
        <p:spPr>
          <a:xfrm>
            <a:off x="328337" y="4672189"/>
            <a:ext cx="2772325" cy="84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When a pregnant woman has high blood pressure, it’s harder for enough </a:t>
            </a:r>
            <a:r>
              <a:rPr lang="en-US" sz="1200"/>
              <a:t>blood</a:t>
            </a:r>
            <a:r>
              <a:rPr lang="en-US"/>
              <a:t> to reach her brain, like water trying to flow through a small tube. </a:t>
            </a:r>
          </a:p>
        </p:txBody>
      </p:sp>
      <p:pic>
        <p:nvPicPr>
          <p:cNvPr id="16" name="Picture 15">
            <a:hlinkClick r:id="rId5" action="ppaction://hlinksldjump"/>
            <a:extLst>
              <a:ext uri="{FF2B5EF4-FFF2-40B4-BE49-F238E27FC236}">
                <a16:creationId xmlns:a16="http://schemas.microsoft.com/office/drawing/2014/main" id="{68F743C9-AD18-6F4B-B9A4-80801339D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405EAC29-C0D9-D3C6-099B-E3868F0EB3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490F6B42-B28B-F590-EA6C-CEE80AD23FD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82E63666-AD45-8E9D-08A5-8D2E5FE5A63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3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896" y="-17704"/>
            <a:ext cx="2368556" cy="57553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latin typeface="Arial "/>
              </a:rPr>
              <a:t>Post-partum depression 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7724F-181D-FE4C-6222-73BD9DE37B64}"/>
              </a:ext>
            </a:extLst>
          </p:cNvPr>
          <p:cNvSpPr txBox="1"/>
          <p:nvPr/>
        </p:nvSpPr>
        <p:spPr>
          <a:xfrm>
            <a:off x="290330" y="1005501"/>
            <a:ext cx="2674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After birth, some women become very sad, anxious, and tired. It can become severe and last for a long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ABFCA-CEE1-AC73-36AF-A8712DAA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2327017"/>
            <a:ext cx="1305789" cy="1826480"/>
          </a:xfrm>
          <a:prstGeom prst="rect">
            <a:avLst/>
          </a:prstGeom>
        </p:spPr>
      </p:pic>
      <p:pic>
        <p:nvPicPr>
          <p:cNvPr id="5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F1690B55-CA8A-34BB-CE75-0A2642EAD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1573874" y="2805292"/>
            <a:ext cx="1628321" cy="9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DCCE1-F8E5-D25A-90D0-0E9A5CC9269A}"/>
              </a:ext>
            </a:extLst>
          </p:cNvPr>
          <p:cNvSpPr txBox="1"/>
          <p:nvPr/>
        </p:nvSpPr>
        <p:spPr>
          <a:xfrm>
            <a:off x="439711" y="4768091"/>
            <a:ext cx="2515661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This is a medical condition; it is not a weakness or because of the woman’s personality. 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id="{E594782B-842E-9912-7DD3-B0C7C327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6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0BFD5995-3F06-35C4-D063-DC7A8FA05C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9E444387-F916-39D8-8450-8C0A7AA4F3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24D68E5-BF22-3DA4-74BA-3D5BFC10C78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86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5344" y="498848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F1DC8-B109-588A-3570-B8DE0BED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11" t="29399" r="15117" b="34702"/>
          <a:stretch/>
        </p:blipFill>
        <p:spPr>
          <a:xfrm>
            <a:off x="1296157" y="1480058"/>
            <a:ext cx="927566" cy="1812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E677B-01C0-FBAC-B134-CEF0CCEB1A3C}"/>
              </a:ext>
            </a:extLst>
          </p:cNvPr>
          <p:cNvSpPr txBox="1"/>
          <p:nvPr/>
        </p:nvSpPr>
        <p:spPr>
          <a:xfrm>
            <a:off x="259124" y="1409567"/>
            <a:ext cx="122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Thinks about hurting herself or her baby, doesn’t feel connected to her baby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13D77-B120-314B-CE5F-90F6B97E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27" y="1362299"/>
            <a:ext cx="1094758" cy="1531298"/>
          </a:xfrm>
          <a:prstGeom prst="rect">
            <a:avLst/>
          </a:prstGeom>
        </p:spPr>
      </p:pic>
      <p:pic>
        <p:nvPicPr>
          <p:cNvPr id="5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24BF3759-1884-357A-8503-3F93702B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976" y="3304097"/>
            <a:ext cx="1175260" cy="11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B610CC6F-0085-1DDF-5ABE-29F12CD8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2" y="4010311"/>
            <a:ext cx="938093" cy="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88569-AC7A-30BC-F7DA-4FCEB654D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06" y="4673283"/>
            <a:ext cx="1446000" cy="1175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E22DC-0A09-AB01-805E-E9662B03F871}"/>
              </a:ext>
            </a:extLst>
          </p:cNvPr>
          <p:cNvSpPr txBox="1"/>
          <p:nvPr/>
        </p:nvSpPr>
        <p:spPr>
          <a:xfrm>
            <a:off x="255759" y="3220348"/>
            <a:ext cx="1731818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Crying, trouble sleeping, can’t do daily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B6303-7C7A-5973-A8A3-0FB8D8A7E512}"/>
              </a:ext>
            </a:extLst>
          </p:cNvPr>
          <p:cNvSpPr txBox="1"/>
          <p:nvPr/>
        </p:nvSpPr>
        <p:spPr>
          <a:xfrm>
            <a:off x="255759" y="5223525"/>
            <a:ext cx="1731818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Bad memory or hard to pay attention</a:t>
            </a:r>
          </a:p>
        </p:txBody>
      </p: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D31D278B-CA8C-40FE-B194-801D798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8" action="ppaction://hlinksldjump"/>
            <a:extLst>
              <a:ext uri="{FF2B5EF4-FFF2-40B4-BE49-F238E27FC236}">
                <a16:creationId xmlns:a16="http://schemas.microsoft.com/office/drawing/2014/main" id="{C3261499-4DE3-A57F-C1A5-0F645A63A25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10" action="ppaction://hlinksldjump"/>
            <a:extLst>
              <a:ext uri="{FF2B5EF4-FFF2-40B4-BE49-F238E27FC236}">
                <a16:creationId xmlns:a16="http://schemas.microsoft.com/office/drawing/2014/main" id="{B046B0A0-4FED-9D84-1020-9B9EACCC6DE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2" action="ppaction://hlinksldjump"/>
            <a:extLst>
              <a:ext uri="{FF2B5EF4-FFF2-40B4-BE49-F238E27FC236}">
                <a16:creationId xmlns:a16="http://schemas.microsoft.com/office/drawing/2014/main" id="{B1CA6DC1-BD97-7E81-23C2-837A0CC9CA4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780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393" y="54756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FDE4E-41FE-292D-441A-C793B7A2571E}"/>
              </a:ext>
            </a:extLst>
          </p:cNvPr>
          <p:cNvSpPr txBox="1"/>
          <p:nvPr/>
        </p:nvSpPr>
        <p:spPr>
          <a:xfrm>
            <a:off x="363019" y="1348514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Post-partum depression can be treated with medicine that helps the brain return to its normal moods and thoughts.</a:t>
            </a:r>
          </a:p>
        </p:txBody>
      </p:sp>
      <p:pic>
        <p:nvPicPr>
          <p:cNvPr id="5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53C2C41-1E65-3AFC-2A9D-DF9FE3E0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8" y="3920527"/>
            <a:ext cx="960316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321A6872-5EA0-FD6E-B639-E91F2C18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21" y="2020816"/>
            <a:ext cx="1211781" cy="12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E3DEEED-303A-0689-A2B9-3E579009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7" y="2659492"/>
            <a:ext cx="2188566" cy="218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EA644-13C3-6744-8D9B-F918B1C154AF}"/>
              </a:ext>
            </a:extLst>
          </p:cNvPr>
          <p:cNvSpPr txBox="1"/>
          <p:nvPr/>
        </p:nvSpPr>
        <p:spPr>
          <a:xfrm>
            <a:off x="490899" y="4989735"/>
            <a:ext cx="2486891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Sometimes it is caused by a change in hormones, so it can be treated by hormone pills.</a:t>
            </a:r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:a16="http://schemas.microsoft.com/office/drawing/2014/main" id="{D77B2094-8B2F-C848-AE04-D82A616F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20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DF06F514-965B-6D81-AED5-6AC7F4D8E2B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2DB1F6CC-0404-542F-A078-14CF79F4525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CC105810-2E2B-E38A-FE7B-9115E1C0265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52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174" y="49759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Post-partum depression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BFAC5-7A67-5E59-5DA9-6EABB7C85E1F}"/>
              </a:ext>
            </a:extLst>
          </p:cNvPr>
          <p:cNvSpPr txBox="1"/>
          <p:nvPr/>
        </p:nvSpPr>
        <p:spPr>
          <a:xfrm>
            <a:off x="312734" y="1235464"/>
            <a:ext cx="2674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are powerful chemicals that our body uses to control many processes.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During pregnancy and after birth, there are many hormones in the body.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can affect the way that the brain works, and cause depression if they are out of balance.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E7765E43-F93D-4353-BD16-0EB5CCA5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1" y="4251168"/>
            <a:ext cx="2621180" cy="16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A8FD2E87-43B7-C12B-9773-06A74551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85" y="3300499"/>
            <a:ext cx="1651956" cy="16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A8E0B208-BAA6-3244-0EC7-644F50377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001805" y="3465512"/>
            <a:ext cx="1218885" cy="12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1879625C-B8A8-E76F-D20C-039089796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37F65E7D-8C47-8ED6-0928-F71B7AD2BD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615BED5B-DF02-8BE8-183A-C9215D9F68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9635CF3F-7F48-4EB6-9371-52D1789D3E4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7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6ED0CD-1B05-7C7F-6841-FD2DBE7CB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</a:rPr>
              <a:t>Go to emergency TODAY if you have any of these symptoms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9C01D-82EB-5D87-C0B9-00B1EB7CBC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359" y="6532988"/>
            <a:ext cx="1566574" cy="299853"/>
          </a:xfrm>
        </p:spPr>
        <p:txBody>
          <a:bodyPr/>
          <a:lstStyle/>
          <a:p>
            <a:r>
              <a:rPr lang="en-US"/>
              <a:t>Trouble Breathing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9A6267-53A9-B776-3D75-7228700061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Violent Thoughts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621AAB-6394-C6F4-5648-E0185BE20C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Seizures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19273-7E71-6975-FA5E-9741A6BAC9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Cheat Pain </a:t>
            </a:r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9BDFC1D-E453-1BA3-2E9B-F8CC084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6" y="4238951"/>
            <a:ext cx="923312" cy="1884096"/>
          </a:xfrm>
          <a:prstGeom prst="rect">
            <a:avLst/>
          </a:prstGeom>
        </p:spPr>
      </p:pic>
      <p:pic>
        <p:nvPicPr>
          <p:cNvPr id="17" name="Picture 16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668C1B-68A4-5192-4E0B-95D86809E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45"/>
          <a:stretch/>
        </p:blipFill>
        <p:spPr>
          <a:xfrm>
            <a:off x="1804029" y="1388313"/>
            <a:ext cx="1496061" cy="1696064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8AF89B88-9239-DD8A-CFA8-C61EE88C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29" y="4850300"/>
            <a:ext cx="1462176" cy="1061191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8C897B55-F040-041F-0717-401AC2D013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8" b="1127"/>
          <a:stretch/>
        </p:blipFill>
        <p:spPr>
          <a:xfrm>
            <a:off x="233168" y="1662427"/>
            <a:ext cx="1446321" cy="1212733"/>
          </a:xfrm>
          <a:prstGeom prst="rect">
            <a:avLst/>
          </a:prstGeom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83B56001-9E8F-C977-282E-CCB1EE02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11" y="42027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 dirty="0">
                <a:latin typeface="Arial "/>
              </a:rPr>
              <a:t>Trouble Breathing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396D6624-4D0F-28AC-7F09-362129E1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-377" b="9939"/>
          <a:stretch/>
        </p:blipFill>
        <p:spPr>
          <a:xfrm>
            <a:off x="1166480" y="5639168"/>
            <a:ext cx="937485" cy="117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9E1C-DD1E-196F-81F9-DB4FD06A017F}"/>
              </a:ext>
            </a:extLst>
          </p:cNvPr>
          <p:cNvSpPr txBox="1"/>
          <p:nvPr/>
        </p:nvSpPr>
        <p:spPr>
          <a:xfrm>
            <a:off x="196558" y="5099420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</a:t>
            </a:r>
          </a:p>
          <a:p>
            <a:pPr algn="ctr"/>
            <a:r>
              <a:rPr lang="en-US" sz="1200">
                <a:latin typeface="Arial "/>
              </a:rPr>
              <a:t>post-partum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6518-8AAA-94E9-618A-BFCF769F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5" y="2231739"/>
            <a:ext cx="2504571" cy="2031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FBEC8-001E-55D6-B947-D787C2BC9A0E}"/>
              </a:ext>
            </a:extLst>
          </p:cNvPr>
          <p:cNvSpPr txBox="1"/>
          <p:nvPr/>
        </p:nvSpPr>
        <p:spPr>
          <a:xfrm>
            <a:off x="310686" y="1053642"/>
            <a:ext cx="273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You have unusual thoughts about hurting yourself or your baby. You might not feel like yourself.</a:t>
            </a:r>
          </a:p>
        </p:txBody>
      </p:sp>
      <p:pic>
        <p:nvPicPr>
          <p:cNvPr id="6" name="Picture 5" descr="A cartoon of a ambulance&#10;&#10;Description automatically generated">
            <a:extLst>
              <a:ext uri="{FF2B5EF4-FFF2-40B4-BE49-F238E27FC236}">
                <a16:creationId xmlns:a16="http://schemas.microsoft.com/office/drawing/2014/main" id="{C4752282-C428-1E70-D84F-45F27EAC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77" y="3591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Chest Pain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614680-BBBF-8605-EED7-BD1F893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0" y="2016098"/>
            <a:ext cx="1037738" cy="1700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A9525-ACF8-0825-B202-5BE83CCA0A30}"/>
              </a:ext>
            </a:extLst>
          </p:cNvPr>
          <p:cNvSpPr txBox="1"/>
          <p:nvPr/>
        </p:nvSpPr>
        <p:spPr>
          <a:xfrm>
            <a:off x="260805" y="951225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C57-2C3F-414F-2716-600A90DB9E6C}"/>
              </a:ext>
            </a:extLst>
          </p:cNvPr>
          <p:cNvSpPr txBox="1"/>
          <p:nvPr/>
        </p:nvSpPr>
        <p:spPr>
          <a:xfrm>
            <a:off x="309078" y="4134673"/>
            <a:ext cx="28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sudden onset, swelling, dizziness or confusion, trouble breathing, headache.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9A17A-C28D-D2F6-2F54-2E4F10F52F38}"/>
              </a:ext>
            </a:extLst>
          </p:cNvPr>
          <p:cNvSpPr txBox="1"/>
          <p:nvPr/>
        </p:nvSpPr>
        <p:spPr>
          <a:xfrm>
            <a:off x="260805" y="5091707"/>
            <a:ext cx="27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heart attack or a blockage in your lungs</a:t>
            </a:r>
          </a:p>
        </p:txBody>
      </p:sp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70E63B4A-7BE7-54FA-2B9F-61865AA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1" y="5744126"/>
            <a:ext cx="757917" cy="11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anatomy lungs breathing vector">
            <a:extLst>
              <a:ext uri="{FF2B5EF4-FFF2-40B4-BE49-F238E27FC236}">
                <a16:creationId xmlns:a16="http://schemas.microsoft.com/office/drawing/2014/main" id="{E80B128D-9ED2-453F-A1FA-A751A427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9" y="5744125"/>
            <a:ext cx="837764" cy="10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4418EAB2-A34F-F0FE-B41F-0C9D7E68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91" y="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DC612-1A9C-DDD6-FDDE-2DC947D5A79B}"/>
              </a:ext>
            </a:extLst>
          </p:cNvPr>
          <p:cNvSpPr txBox="1"/>
          <p:nvPr/>
        </p:nvSpPr>
        <p:spPr>
          <a:xfrm>
            <a:off x="214928" y="1031642"/>
            <a:ext cx="276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C1E7-3E08-D2AD-BD7C-6BA45D38A301}"/>
              </a:ext>
            </a:extLst>
          </p:cNvPr>
          <p:cNvSpPr txBox="1"/>
          <p:nvPr/>
        </p:nvSpPr>
        <p:spPr>
          <a:xfrm>
            <a:off x="273455" y="4119621"/>
            <a:ext cx="28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swelling, chest pain, headache, dizziness, changes in vision, or a fast heartbeat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5D0E7-68D6-95E5-F868-F5A9294DDBC6}"/>
              </a:ext>
            </a:extLst>
          </p:cNvPr>
          <p:cNvSpPr txBox="1"/>
          <p:nvPr/>
        </p:nvSpPr>
        <p:spPr>
          <a:xfrm>
            <a:off x="273455" y="5152721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eclampsia: a medical emergency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4776F-649F-1B10-73D4-A99C8F4D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" y="2214334"/>
            <a:ext cx="633993" cy="1293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32129-FD92-5BB5-A4B6-F90DA93A2C6A}"/>
              </a:ext>
            </a:extLst>
          </p:cNvPr>
          <p:cNvGrpSpPr/>
          <p:nvPr/>
        </p:nvGrpSpPr>
        <p:grpSpPr>
          <a:xfrm>
            <a:off x="1535896" y="2401127"/>
            <a:ext cx="1244698" cy="1080467"/>
            <a:chOff x="1712137" y="2359944"/>
            <a:chExt cx="1244698" cy="1080467"/>
          </a:xfrm>
        </p:grpSpPr>
        <p:pic>
          <p:nvPicPr>
            <p:cNvPr id="16" name="Picture 2" descr="Free bed hospital medical vector">
              <a:extLst>
                <a:ext uri="{FF2B5EF4-FFF2-40B4-BE49-F238E27FC236}">
                  <a16:creationId xmlns:a16="http://schemas.microsoft.com/office/drawing/2014/main" id="{5F6C6CFB-22CF-FD18-4739-3FC91B7EF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12137" y="2359944"/>
              <a:ext cx="1244698" cy="108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64D91A-90B9-5EAE-FC83-7B5D4A0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6" y="2384659"/>
              <a:ext cx="914600" cy="668983"/>
            </a:xfrm>
            <a:prstGeom prst="rect">
              <a:avLst/>
            </a:prstGeom>
          </p:spPr>
        </p:pic>
      </p:grpSp>
      <p:pic>
        <p:nvPicPr>
          <p:cNvPr id="19" name="Picture 18" descr="A cartoon of a ambulance&#10;&#10;Description automatically generated">
            <a:extLst>
              <a:ext uri="{FF2B5EF4-FFF2-40B4-BE49-F238E27FC236}">
                <a16:creationId xmlns:a16="http://schemas.microsoft.com/office/drawing/2014/main" id="{EFDF5579-2224-D641-F821-0980E0EE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7" y="27693"/>
            <a:ext cx="916794" cy="5035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974698-A8B1-9D05-2D8A-074F3D7F7331}"/>
              </a:ext>
            </a:extLst>
          </p:cNvPr>
          <p:cNvGrpSpPr/>
          <p:nvPr/>
        </p:nvGrpSpPr>
        <p:grpSpPr>
          <a:xfrm>
            <a:off x="334511" y="5635446"/>
            <a:ext cx="2522771" cy="1113373"/>
            <a:chOff x="376982" y="5758610"/>
            <a:chExt cx="2522771" cy="1113373"/>
          </a:xfrm>
        </p:grpSpPr>
        <p:pic>
          <p:nvPicPr>
            <p:cNvPr id="21" name="Picture 20" descr="Free blood pressure measuring machine blood pressure health vector">
              <a:hlinkClick r:id="rId6" action="ppaction://hlinksldjump"/>
              <a:extLst>
                <a:ext uri="{FF2B5EF4-FFF2-40B4-BE49-F238E27FC236}">
                  <a16:creationId xmlns:a16="http://schemas.microsoft.com/office/drawing/2014/main" id="{AB3D5748-DE51-29DC-74C6-DA4FF18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92BECBA2-AD05-773E-3E80-E5074BFB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Seizures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C2B3-45E7-BEC9-DAB3-2CBA91E03DB9}"/>
              </a:ext>
            </a:extLst>
          </p:cNvPr>
          <p:cNvSpPr txBox="1"/>
          <p:nvPr/>
        </p:nvSpPr>
        <p:spPr>
          <a:xfrm>
            <a:off x="181750" y="5216728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This could be a sign of eclampsia: a medical emergency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D574A-5D25-035A-5812-C3F603821439}"/>
              </a:ext>
            </a:extLst>
          </p:cNvPr>
          <p:cNvGrpSpPr/>
          <p:nvPr/>
        </p:nvGrpSpPr>
        <p:grpSpPr>
          <a:xfrm>
            <a:off x="376982" y="5758610"/>
            <a:ext cx="2522771" cy="1113373"/>
            <a:chOff x="376982" y="5758610"/>
            <a:chExt cx="2522771" cy="1113373"/>
          </a:xfrm>
        </p:grpSpPr>
        <p:pic>
          <p:nvPicPr>
            <p:cNvPr id="3" name="Picture 2" descr="Free blood pressure measuring machine blood pressure health vector">
              <a:hlinkClick r:id="rId2" action="ppaction://hlinksldjump"/>
              <a:extLst>
                <a:ext uri="{FF2B5EF4-FFF2-40B4-BE49-F238E27FC236}">
                  <a16:creationId xmlns:a16="http://schemas.microsoft.com/office/drawing/2014/main" id="{CC2E78F2-69D7-FD2E-DC3B-3FC540C00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00F3A164-2957-3B6C-5D48-28542987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BBD1D3-E3D2-CCC1-F243-F0858F20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3" y="2770245"/>
            <a:ext cx="2381045" cy="172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F133-AE0D-A556-A2D7-30861CF9AE16}"/>
              </a:ext>
            </a:extLst>
          </p:cNvPr>
          <p:cNvSpPr txBox="1"/>
          <p:nvPr/>
        </p:nvSpPr>
        <p:spPr>
          <a:xfrm>
            <a:off x="300916" y="914856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36FF22F8-55A1-53D9-4D6F-4E268D3F6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651" y="37965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</a:t>
            </a:r>
            <a:r>
              <a:rPr lang="en-US" sz="1200">
                <a:solidFill>
                  <a:srgbClr val="7030A0"/>
                </a:solidFill>
                <a:latin typeface="Arial "/>
                <a:sym typeface="Arial"/>
              </a:rPr>
              <a:t>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latin typeface="Arial "/>
              </a:rPr>
              <a:t>Eclampsia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29987-D888-0A84-3C01-E97AE6083565}"/>
              </a:ext>
            </a:extLst>
          </p:cNvPr>
          <p:cNvSpPr txBox="1"/>
          <p:nvPr/>
        </p:nvSpPr>
        <p:spPr>
          <a:xfrm>
            <a:off x="340679" y="987804"/>
            <a:ext cx="267433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Eclampsia is a very dangerous condition that quickly causes seizures, coma, or death. It usually happens in the 2 days after giving birth.</a:t>
            </a: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C02CA2AC-A1A9-7BBC-3F0E-88892C13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4445"/>
          <a:stretch/>
        </p:blipFill>
        <p:spPr>
          <a:xfrm>
            <a:off x="1642093" y="3387437"/>
            <a:ext cx="1536143" cy="1616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68C02-2798-E2E8-F6BC-C2F430B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4" y="2173388"/>
            <a:ext cx="1917472" cy="146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2E8DC-D282-AA70-ECF4-C1FE55A7F2E8}"/>
              </a:ext>
            </a:extLst>
          </p:cNvPr>
          <p:cNvSpPr txBox="1"/>
          <p:nvPr/>
        </p:nvSpPr>
        <p:spPr>
          <a:xfrm>
            <a:off x="401726" y="5101971"/>
            <a:ext cx="2674335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 "/>
              </a:rPr>
              <a:t>Women that have pre-eclampsia during pregnancy are at higher risk. They should give birth in a hospital</a:t>
            </a:r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9398BEB5-8B8F-95D5-627F-1FEBBD5E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CC06533E-87B9-3465-89FA-B02B39C386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8F246BB9-130D-84AF-5914-127948B56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C8BCA02-C789-471B-0E21-9D4D97FCE72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4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4C2A1F-08EB-39B2-40D2-41C7DA8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9" y="1199608"/>
            <a:ext cx="1661395" cy="1272643"/>
          </a:xfrm>
          <a:prstGeom prst="rect">
            <a:avLst/>
          </a:prstGeom>
        </p:spPr>
      </p:pic>
      <p:pic>
        <p:nvPicPr>
          <p:cNvPr id="24" name="Picture 4" descr="Free headache woman sad illustration">
            <a:extLst>
              <a:ext uri="{FF2B5EF4-FFF2-40B4-BE49-F238E27FC236}">
                <a16:creationId xmlns:a16="http://schemas.microsoft.com/office/drawing/2014/main" id="{B85049B4-55EB-5F69-897E-B5051099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2" y="2868354"/>
            <a:ext cx="1242217" cy="9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6948F7-7BE3-5345-90AA-2493C064D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662" t="15608" r="-1"/>
          <a:stretch/>
        </p:blipFill>
        <p:spPr>
          <a:xfrm>
            <a:off x="903849" y="4348524"/>
            <a:ext cx="634680" cy="911494"/>
          </a:xfrm>
          <a:prstGeom prst="rect">
            <a:avLst/>
          </a:prstGeom>
        </p:spPr>
      </p:pic>
      <p:pic>
        <p:nvPicPr>
          <p:cNvPr id="26" name="Picture 4" descr="Treatments for Mood Disorders | Abnormal Psychology">
            <a:extLst>
              <a:ext uri="{FF2B5EF4-FFF2-40B4-BE49-F238E27FC236}">
                <a16:creationId xmlns:a16="http://schemas.microsoft.com/office/drawing/2014/main" id="{574CB52F-CD9B-F792-0A22-F01E6A77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2" y="4418177"/>
            <a:ext cx="669333" cy="8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Terapia por insuficiencia acomodativa - Tu Optometrista">
            <a:extLst>
              <a:ext uri="{FF2B5EF4-FFF2-40B4-BE49-F238E27FC236}">
                <a16:creationId xmlns:a16="http://schemas.microsoft.com/office/drawing/2014/main" id="{2BE469E3-1E2D-6991-B7D6-5C1C0522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3" y="3021526"/>
            <a:ext cx="1178907" cy="78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Free glasses frequency glasses frame vector">
            <a:extLst>
              <a:ext uri="{FF2B5EF4-FFF2-40B4-BE49-F238E27FC236}">
                <a16:creationId xmlns:a16="http://schemas.microsoft.com/office/drawing/2014/main" id="{49C8B9F9-54A4-DD62-5C81-AF2205A9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21" y="2713795"/>
            <a:ext cx="1591136" cy="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53498-4DCE-0496-5A98-4CBD6160E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3920" y="4281785"/>
            <a:ext cx="526321" cy="10740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D6698F-552E-0ECB-9254-4B9F1E6992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59"/>
          <a:stretch/>
        </p:blipFill>
        <p:spPr>
          <a:xfrm>
            <a:off x="1998251" y="1182764"/>
            <a:ext cx="964504" cy="13179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7B718B-2099-1584-CBC4-AD24C562E904}"/>
              </a:ext>
            </a:extLst>
          </p:cNvPr>
          <p:cNvSpPr txBox="1"/>
          <p:nvPr/>
        </p:nvSpPr>
        <p:spPr>
          <a:xfrm>
            <a:off x="408469" y="2495911"/>
            <a:ext cx="812720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3BB17B-8262-5F76-36E8-6E302E5967F7}"/>
              </a:ext>
            </a:extLst>
          </p:cNvPr>
          <p:cNvSpPr txBox="1"/>
          <p:nvPr/>
        </p:nvSpPr>
        <p:spPr>
          <a:xfrm>
            <a:off x="1542673" y="2509437"/>
            <a:ext cx="173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Pain under the right rib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53543-22D8-6A6D-B081-83773133223C}"/>
              </a:ext>
            </a:extLst>
          </p:cNvPr>
          <p:cNvSpPr txBox="1"/>
          <p:nvPr/>
        </p:nvSpPr>
        <p:spPr>
          <a:xfrm>
            <a:off x="137726" y="3851571"/>
            <a:ext cx="148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Severe headaches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14366-3D70-1016-88D2-B7BEDE8BED16}"/>
              </a:ext>
            </a:extLst>
          </p:cNvPr>
          <p:cNvSpPr txBox="1"/>
          <p:nvPr/>
        </p:nvSpPr>
        <p:spPr>
          <a:xfrm>
            <a:off x="1762266" y="3824583"/>
            <a:ext cx="1591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Changes in 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374D67-E6A5-9C91-7D36-6D4A45AE80A9}"/>
              </a:ext>
            </a:extLst>
          </p:cNvPr>
          <p:cNvSpPr txBox="1"/>
          <p:nvPr/>
        </p:nvSpPr>
        <p:spPr>
          <a:xfrm>
            <a:off x="360450" y="5325918"/>
            <a:ext cx="15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Nausea/Vomiting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ACC49-ECBD-E293-4EA6-9AA65C75554A}"/>
              </a:ext>
            </a:extLst>
          </p:cNvPr>
          <p:cNvSpPr txBox="1"/>
          <p:nvPr/>
        </p:nvSpPr>
        <p:spPr>
          <a:xfrm>
            <a:off x="1996442" y="5333462"/>
            <a:ext cx="1241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Hard to breathe</a:t>
            </a:r>
          </a:p>
        </p:txBody>
      </p:sp>
      <p:pic>
        <p:nvPicPr>
          <p:cNvPr id="43" name="Picture 42">
            <a:hlinkClick r:id="rId10" action="ppaction://hlinksldjump"/>
            <a:extLst>
              <a:ext uri="{FF2B5EF4-FFF2-40B4-BE49-F238E27FC236}">
                <a16:creationId xmlns:a16="http://schemas.microsoft.com/office/drawing/2014/main" id="{78C30535-DD1B-C589-7868-33345948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44" name="Google Shape;597;p63" descr="Symptoms Button">
            <a:hlinkClick r:id="rId11" action="ppaction://hlinksldjump"/>
            <a:extLst>
              <a:ext uri="{FF2B5EF4-FFF2-40B4-BE49-F238E27FC236}">
                <a16:creationId xmlns:a16="http://schemas.microsoft.com/office/drawing/2014/main" id="{A9C5B0EA-38E3-8AF5-DD46-7702075E36E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22;p64" descr="Treatment Button">
            <a:hlinkClick r:id="rId13" action="ppaction://hlinksldjump"/>
            <a:extLst>
              <a:ext uri="{FF2B5EF4-FFF2-40B4-BE49-F238E27FC236}">
                <a16:creationId xmlns:a16="http://schemas.microsoft.com/office/drawing/2014/main" id="{3F820BE4-64AE-9102-A753-800E32FF4D0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0;p66" descr="Free anatomy brain cross-section vector">
            <a:hlinkClick r:id="rId15" action="ppaction://hlinksldjump"/>
            <a:extLst>
              <a:ext uri="{FF2B5EF4-FFF2-40B4-BE49-F238E27FC236}">
                <a16:creationId xmlns:a16="http://schemas.microsoft.com/office/drawing/2014/main" id="{29051999-92B1-B50D-A0EC-958F37724999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3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466" y="512187"/>
            <a:ext cx="2396262" cy="56986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1C9A-65F3-D941-A183-270B3D70C338}"/>
              </a:ext>
            </a:extLst>
          </p:cNvPr>
          <p:cNvSpPr txBox="1"/>
          <p:nvPr/>
        </p:nvSpPr>
        <p:spPr>
          <a:xfrm>
            <a:off x="166254" y="1217028"/>
            <a:ext cx="3034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Eclampsia is a medical emergency. 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It needs to be treated in the hospital immediately. </a:t>
            </a:r>
          </a:p>
        </p:txBody>
      </p:sp>
      <p:pic>
        <p:nvPicPr>
          <p:cNvPr id="10" name="Picture 9" descr="A cartoon of a ambulance&#10;&#10;Description automatically generated">
            <a:extLst>
              <a:ext uri="{FF2B5EF4-FFF2-40B4-BE49-F238E27FC236}">
                <a16:creationId xmlns:a16="http://schemas.microsoft.com/office/drawing/2014/main" id="{CA8994C9-6CC8-969F-EB90-724BEE20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3" y="3756918"/>
            <a:ext cx="3034146" cy="1666411"/>
          </a:xfrm>
          <a:prstGeom prst="rect">
            <a:avLst/>
          </a:prstGeom>
        </p:spPr>
      </p:pic>
      <p:pic>
        <p:nvPicPr>
          <p:cNvPr id="11" name="Picture 1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602F55DC-3C15-9623-D155-E3BB03ED8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32" y="2518953"/>
            <a:ext cx="1096136" cy="946559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  <a:extLst>
              <a:ext uri="{FF2B5EF4-FFF2-40B4-BE49-F238E27FC236}">
                <a16:creationId xmlns:a16="http://schemas.microsoft.com/office/drawing/2014/main" id="{545CF4E4-2D8E-0585-1C79-E2AA78A3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D5A62C77-685D-464C-B417-A05788D6AE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A9A72580-3F24-5DDC-8D36-341C1434257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F51FD8D6-99BF-D29B-BD36-15A1AA0A923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0131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565</Words>
  <Application>Microsoft Macintosh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 </vt:lpstr>
      <vt:lpstr>Aptos</vt:lpstr>
      <vt:lpstr>Arial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2</cp:revision>
  <dcterms:created xsi:type="dcterms:W3CDTF">2022-06-06T16:34:10Z</dcterms:created>
  <dcterms:modified xsi:type="dcterms:W3CDTF">2024-06-10T16:21:18Z</dcterms:modified>
</cp:coreProperties>
</file>